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9" r:id="rId4"/>
    <p:sldId id="273" r:id="rId5"/>
    <p:sldId id="280" r:id="rId6"/>
    <p:sldId id="282" r:id="rId7"/>
    <p:sldId id="261" r:id="rId8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482DA"/>
    <a:srgbClr val="7030A0"/>
    <a:srgbClr val="C10B2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71" d="100"/>
          <a:sy n="71" d="100"/>
        </p:scale>
        <p:origin x="-2028" y="-10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2018-05-07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2018-05-07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2018-05-07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2018-05-07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2018-05-07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2018-05-07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2018-05-07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45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4047892"/>
            <a:ext cx="12192000" cy="130880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ŚWIĘTA JADWIGA ŚLĄSKA</a:t>
            </a:r>
          </a:p>
          <a:p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WZÓR TROSKI O LUDZI POTRZEBUJĄCYCH</a:t>
            </a:r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8" name="Prostokąt 7"/>
          <p:cNvSpPr/>
          <p:nvPr/>
        </p:nvSpPr>
        <p:spPr>
          <a:xfrm>
            <a:off x="5044889" y="2096620"/>
            <a:ext cx="6438900" cy="1708897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odtytuł 2"/>
          <p:cNvSpPr txBox="1">
            <a:spLocks/>
          </p:cNvSpPr>
          <p:nvPr/>
        </p:nvSpPr>
        <p:spPr>
          <a:xfrm>
            <a:off x="5082989" y="2164975"/>
            <a:ext cx="6419850" cy="32463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4800" b="1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ŚWIĘTA JADWIGA</a:t>
            </a:r>
          </a:p>
          <a:p>
            <a:r>
              <a:rPr lang="pl-PL" sz="4800" b="1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ŚLĄSKA </a:t>
            </a:r>
          </a:p>
        </p:txBody>
      </p:sp>
      <p:pic>
        <p:nvPicPr>
          <p:cNvPr id="1026" name="Picture 2" descr="F:\DCIM\100CANON\IMG_1461.JPG"/>
          <p:cNvPicPr>
            <a:picLocks noChangeAspect="1" noChangeArrowheads="1"/>
          </p:cNvPicPr>
          <p:nvPr/>
        </p:nvPicPr>
        <p:blipFill>
          <a:blip r:embed="rId3" cstate="print"/>
          <a:srcRect l="36524" t="3306" r="35944"/>
          <a:stretch>
            <a:fillRect/>
          </a:stretch>
        </p:blipFill>
        <p:spPr bwMode="auto">
          <a:xfrm flipH="1">
            <a:off x="0" y="-188259"/>
            <a:ext cx="4169023" cy="97612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864545" y="188259"/>
            <a:ext cx="10446865" cy="1278591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864545" y="201707"/>
            <a:ext cx="10388342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b="1" dirty="0" smtClean="0">
                <a:solidFill>
                  <a:schemeClr val="bg1"/>
                </a:solidFill>
                <a:latin typeface="Georgia" pitchFamily="18" charset="0"/>
              </a:rPr>
              <a:t>Święta Jadwiga Śląska</a:t>
            </a:r>
          </a:p>
          <a:p>
            <a:pPr algn="ctr"/>
            <a:r>
              <a:rPr lang="pl-PL" sz="1700" dirty="0" smtClean="0">
                <a:solidFill>
                  <a:schemeClr val="bg1"/>
                </a:solidFill>
                <a:latin typeface="Georgia" pitchFamily="18" charset="0"/>
              </a:rPr>
              <a:t>W ikonografii przedstawiana jest jako młoda mężatka w długiej sukni lub książęcym płaszczu </a:t>
            </a:r>
          </a:p>
          <a:p>
            <a:pPr algn="ctr"/>
            <a:r>
              <a:rPr lang="pl-PL" sz="1700" dirty="0" smtClean="0">
                <a:solidFill>
                  <a:schemeClr val="bg1"/>
                </a:solidFill>
                <a:latin typeface="Georgia" pitchFamily="18" charset="0"/>
              </a:rPr>
              <a:t>z diademem na głowie, czasami w habicie cysterskim. Jej atrybutami są: krzyż, but w ręce, księga, </a:t>
            </a:r>
          </a:p>
          <a:p>
            <a:pPr algn="ctr"/>
            <a:r>
              <a:rPr lang="pl-PL" sz="1700" dirty="0" smtClean="0">
                <a:solidFill>
                  <a:schemeClr val="bg1"/>
                </a:solidFill>
                <a:latin typeface="Georgia" pitchFamily="18" charset="0"/>
              </a:rPr>
              <a:t>figura Matki Bożej, makieta kościoła w dłoniach i różaniec.</a:t>
            </a:r>
            <a:endParaRPr lang="pl-PL" sz="17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864545" y="1551086"/>
            <a:ext cx="5098105" cy="1524000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rostokąt 10"/>
          <p:cNvSpPr/>
          <p:nvPr/>
        </p:nvSpPr>
        <p:spPr>
          <a:xfrm>
            <a:off x="6213305" y="1551086"/>
            <a:ext cx="5098105" cy="1524000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ole tekstowe 11"/>
          <p:cNvSpPr txBox="1"/>
          <p:nvPr/>
        </p:nvSpPr>
        <p:spPr>
          <a:xfrm>
            <a:off x="864545" y="1546412"/>
            <a:ext cx="509810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Urodziła </a:t>
            </a:r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się między 1174 a 1180 rokiem na zamku nad jeziorem </a:t>
            </a:r>
            <a:r>
              <a:rPr lang="pl-PL" sz="2400" dirty="0" err="1" smtClean="0">
                <a:solidFill>
                  <a:schemeClr val="bg1"/>
                </a:solidFill>
                <a:latin typeface="Georgia" pitchFamily="18" charset="0"/>
              </a:rPr>
              <a:t>Amer</a:t>
            </a:r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 w Bawarii. Miała czterech braci i trzy siostry.</a:t>
            </a:r>
          </a:p>
        </p:txBody>
      </p:sp>
      <p:sp>
        <p:nvSpPr>
          <p:cNvPr id="15" name="pole tekstowe 14"/>
          <p:cNvSpPr txBox="1"/>
          <p:nvPr/>
        </p:nvSpPr>
        <p:spPr>
          <a:xfrm>
            <a:off x="6293795" y="1532965"/>
            <a:ext cx="509810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Otrzymała staranne wykształcenie najpierw na zamku, potem zaś </a:t>
            </a:r>
          </a:p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w klasztorze benedyktynek </a:t>
            </a:r>
          </a:p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w </a:t>
            </a:r>
            <a:r>
              <a:rPr lang="pl-PL" sz="2400" dirty="0" err="1" smtClean="0">
                <a:solidFill>
                  <a:schemeClr val="bg1"/>
                </a:solidFill>
                <a:latin typeface="Georgia" pitchFamily="18" charset="0"/>
              </a:rPr>
              <a:t>Kitzingen</a:t>
            </a:r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 nad Menem.</a:t>
            </a:r>
            <a:endParaRPr lang="pl-PL" sz="24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864545" y="3200400"/>
            <a:ext cx="5098105" cy="2781300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Prostokąt 16"/>
          <p:cNvSpPr/>
          <p:nvPr/>
        </p:nvSpPr>
        <p:spPr>
          <a:xfrm>
            <a:off x="6198545" y="3219450"/>
            <a:ext cx="5098105" cy="2762250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pole tekstowe 17"/>
          <p:cNvSpPr txBox="1"/>
          <p:nvPr/>
        </p:nvSpPr>
        <p:spPr>
          <a:xfrm>
            <a:off x="845495" y="3267635"/>
            <a:ext cx="509810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W 1190 roku Jadwiga została wysłana do Wrocławia na dwór księcia Bolesława Wysokiego, gdyż wybrano ją na żonę dla syna księcia – Henryka. Małżeństwo zawarli między 1186 a 1190 rokiem. Mieli siedmioro dzieci.</a:t>
            </a:r>
            <a:endParaRPr lang="pl-PL" sz="24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9" name="pole tekstowe 18"/>
          <p:cNvSpPr txBox="1"/>
          <p:nvPr/>
        </p:nvSpPr>
        <p:spPr>
          <a:xfrm>
            <a:off x="6134101" y="3257550"/>
            <a:ext cx="52578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Przeżyła śmierć męża i prawie wszystkich dzieci. Po 1238 roku wstąpiła do klasztoru cysterek </a:t>
            </a:r>
            <a:endParaRPr lang="pl-PL" sz="2400" dirty="0" smtClean="0">
              <a:solidFill>
                <a:schemeClr val="bg1"/>
              </a:solidFill>
              <a:latin typeface="Georgia" pitchFamily="18" charset="0"/>
            </a:endParaRPr>
          </a:p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w </a:t>
            </a:r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Trzebnicy. Zmarła 14 października 1243 roku, mając ponad 60 lat.</a:t>
            </a:r>
          </a:p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Kanonizowana 26 marca 1267 roku przez papieża Klemensa IV.</a:t>
            </a:r>
            <a:endParaRPr lang="pl-PL" sz="24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5" grpId="0"/>
      <p:bldP spid="18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obrane\male-18543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22734"/>
            <a:ext cx="12495093" cy="8200339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38149" y="4727824"/>
            <a:ext cx="11408709" cy="1215776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488215" y="4741271"/>
            <a:ext cx="112925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Przedmiotem ciągłej troski księżnej Jadwigi było dobro poddanych. Podejmowała różne działania na rzecz pogłębienia wiary chrześcijańskiej wśród prostego ludu. Czyniła to poprzez liczne dzieła charytatywne.</a:t>
            </a:r>
            <a:endParaRPr lang="pl-PL" sz="2400" b="1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C:\Users\Krzysztof\Desktop\old-1701640_960_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703833" y="1289573"/>
            <a:ext cx="2926080" cy="438912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3402106" y="255494"/>
            <a:ext cx="5836023" cy="954741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3486907" y="188259"/>
            <a:ext cx="576466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6000" dirty="0" smtClean="0">
                <a:solidFill>
                  <a:schemeClr val="bg1"/>
                </a:solidFill>
                <a:latin typeface="Georgia" pitchFamily="18" charset="0"/>
              </a:rPr>
              <a:t>Fundowała</a:t>
            </a:r>
            <a:endParaRPr lang="pl-PL" sz="60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pic>
        <p:nvPicPr>
          <p:cNvPr id="3074" name="Picture 2" descr="C:\Users\Krzysztof\Desktop\trebic-227917_960_72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9758" y="1345172"/>
            <a:ext cx="3343275" cy="4457700"/>
          </a:xfrm>
          <a:prstGeom prst="rect">
            <a:avLst/>
          </a:prstGeom>
          <a:noFill/>
        </p:spPr>
      </p:pic>
      <p:sp>
        <p:nvSpPr>
          <p:cNvPr id="10" name="Prostokąt 9"/>
          <p:cNvSpPr/>
          <p:nvPr/>
        </p:nvSpPr>
        <p:spPr>
          <a:xfrm>
            <a:off x="393898" y="4961964"/>
            <a:ext cx="3142677" cy="767603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rostokąt 10"/>
          <p:cNvSpPr/>
          <p:nvPr/>
        </p:nvSpPr>
        <p:spPr>
          <a:xfrm>
            <a:off x="8794376" y="4262718"/>
            <a:ext cx="2796990" cy="1317812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ole tekstowe 11"/>
          <p:cNvSpPr txBox="1"/>
          <p:nvPr/>
        </p:nvSpPr>
        <p:spPr>
          <a:xfrm>
            <a:off x="403411" y="5014693"/>
            <a:ext cx="3106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Kościoły</a:t>
            </a:r>
            <a:endParaRPr lang="pl-PL" sz="36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pic>
        <p:nvPicPr>
          <p:cNvPr id="3075" name="Picture 3" descr="C:\Users\Krzysztof\Desktop\stethoscope-1584223_960_72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79980" y="2304762"/>
            <a:ext cx="3950208" cy="2962656"/>
          </a:xfrm>
          <a:prstGeom prst="rect">
            <a:avLst/>
          </a:prstGeom>
          <a:noFill/>
        </p:spPr>
      </p:pic>
      <p:sp>
        <p:nvSpPr>
          <p:cNvPr id="13" name="Prostokąt 12"/>
          <p:cNvSpPr/>
          <p:nvPr/>
        </p:nvSpPr>
        <p:spPr>
          <a:xfrm>
            <a:off x="4356298" y="4433046"/>
            <a:ext cx="3765726" cy="767603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pole tekstowe 13"/>
          <p:cNvSpPr txBox="1"/>
          <p:nvPr/>
        </p:nvSpPr>
        <p:spPr>
          <a:xfrm>
            <a:off x="4388223" y="4450976"/>
            <a:ext cx="37203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Szpitale</a:t>
            </a:r>
            <a:endParaRPr lang="pl-PL" sz="36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8807822" y="4276165"/>
            <a:ext cx="27835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Przytułki </a:t>
            </a:r>
          </a:p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dla ubogich</a:t>
            </a:r>
            <a:endParaRPr lang="pl-PL" sz="3600" b="1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/>
      <p:bldP spid="13" grpId="0" animBg="1"/>
      <p:bldP spid="14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Pobrane\book-3086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45459"/>
            <a:ext cx="12192000" cy="812958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38150" y="4727824"/>
            <a:ext cx="9149603" cy="1215776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461320" y="4727824"/>
            <a:ext cx="91129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Siłę do wypełniania tych dzieł czerpała z Pisma Świętego. Łączyła </a:t>
            </a:r>
          </a:p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w piękny sposób codzienne życie z modlitwą, biorąc za wzór Marię </a:t>
            </a:r>
          </a:p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i Martę z Ewangelii św. Łukasza.</a:t>
            </a:r>
            <a:endParaRPr lang="pl-PL" sz="2400" b="1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18160" y="698181"/>
            <a:ext cx="10894218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6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szóstej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2013, s.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142-145.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Poradnik metodyczny.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Szósta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b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</a:b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2013, </a:t>
            </a:r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219-227.</a:t>
            </a:r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           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1038</TotalTime>
  <Words>302</Words>
  <Application>Microsoft Office PowerPoint</Application>
  <PresentationFormat>Niestandardowy</PresentationFormat>
  <Paragraphs>44</Paragraphs>
  <Slides>7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8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130</cp:revision>
  <dcterms:created xsi:type="dcterms:W3CDTF">2017-07-14T09:59:13Z</dcterms:created>
  <dcterms:modified xsi:type="dcterms:W3CDTF">2018-05-07T15:10:45Z</dcterms:modified>
</cp:coreProperties>
</file>