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2" r:id="rId6"/>
    <p:sldId id="271" r:id="rId7"/>
    <p:sldId id="273" r:id="rId8"/>
    <p:sldId id="261" r:id="rId9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C10B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6" autoAdjust="0"/>
    <p:restoredTop sz="94660"/>
  </p:normalViewPr>
  <p:slideViewPr>
    <p:cSldViewPr snapToGrid="0">
      <p:cViewPr>
        <p:scale>
          <a:sx n="60" d="100"/>
          <a:sy n="60" d="100"/>
        </p:scale>
        <p:origin x="-2328" y="-1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0D91B-16C8-450A-AED8-F85B1617641B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48AF-7B13-4CA5-ACBE-D484E2540B5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5EBC-D4B9-4186-AE2E-9B5B2722DF7F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85DE4-9120-4E35-9140-12F0DED6139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25EF3-EEC9-4B78-8014-E2DC2711ABCF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DC017-EB6D-4591-A8AD-0E6BA9C6AFD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8A049-0B51-4445-8967-D53A31402691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ACDDE-CD89-4C73-8BEF-7D88015B887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A3119-7325-4302-A96F-76668F1950CE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93603-2A5F-4280-BB2A-891FDD88075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DEA8D-1155-4509-8D53-E27AECDDBF1B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96649-EDC8-4E73-9F00-B65BBDAD985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B4BA6-0D17-4ABD-9CDF-8E2DBD8FC5E3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8338-9D15-4371-91F1-127D8359E88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BF51-CC6D-4092-B3C2-7FF28FE87C9A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AF0B-05A8-4BCB-A52F-EB08FBAE86C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19A1B-1459-4302-8595-167433F93000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39FF7-6C9B-4AAA-B20E-24B226FF93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9FF3-3B95-49DF-91B4-77D3A78E206A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55ADF-ED51-44AD-A902-254F0B4580C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58019-9AF7-45DE-82A5-5FFBE913191F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297B-62C1-4D53-8676-5FFB1DA029F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D5162D-5D4E-42B6-8FB5-EF84743E2AAA}" type="datetimeFigureOut">
              <a:rPr lang="pl-PL"/>
              <a:pPr>
                <a:defRPr/>
              </a:pPr>
              <a:t>2018-05-08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BE3AD20-3201-42BE-9090-D946AE2EC01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odtytuł 2"/>
          <p:cNvSpPr>
            <a:spLocks noGrp="1"/>
          </p:cNvSpPr>
          <p:nvPr>
            <p:ph type="subTitle" idx="1"/>
          </p:nvPr>
        </p:nvSpPr>
        <p:spPr>
          <a:xfrm>
            <a:off x="1524000" y="1558925"/>
            <a:ext cx="9144000" cy="1655763"/>
          </a:xfrm>
        </p:spPr>
        <p:txBody>
          <a:bodyPr/>
          <a:lstStyle/>
          <a:p>
            <a:pPr eaLnBrk="1" hangingPunct="1"/>
            <a:r>
              <a:rPr lang="pl-PL" altLang="pl-PL" sz="6000" baseline="30000" smtClean="0">
                <a:latin typeface="Arial" charset="0"/>
                <a:ea typeface="Fira Sans" pitchFamily="34" charset="0"/>
                <a:cs typeface="Arial" charset="0"/>
              </a:rPr>
              <a:t>PREZENTACJA DLA KLASY 4 SP</a:t>
            </a:r>
          </a:p>
          <a:p>
            <a:pPr eaLnBrk="1" hangingPunct="1"/>
            <a:r>
              <a:rPr lang="pl-PL" altLang="pl-PL" sz="6000" baseline="30000" smtClean="0">
                <a:latin typeface="Arial" charset="0"/>
                <a:ea typeface="Fira Sans" pitchFamily="34" charset="0"/>
                <a:cs typeface="Arial" charset="0"/>
              </a:rPr>
              <a:t>DO LEKCJI 44</a:t>
            </a:r>
          </a:p>
          <a:p>
            <a:pPr eaLnBrk="1" hangingPunct="1"/>
            <a:endParaRPr lang="pl-PL" altLang="pl-PL" sz="6000" baseline="30000" smtClean="0">
              <a:latin typeface="Fira Sans" pitchFamily="34" charset="0"/>
              <a:ea typeface="Fira Sans" pitchFamily="34" charset="0"/>
              <a:cs typeface="Arial" charset="0"/>
            </a:endParaRPr>
          </a:p>
        </p:txBody>
      </p:sp>
      <p:sp>
        <p:nvSpPr>
          <p:cNvPr id="2051" name="Podtytuł 2"/>
          <p:cNvSpPr txBox="1">
            <a:spLocks/>
          </p:cNvSpPr>
          <p:nvPr/>
        </p:nvSpPr>
        <p:spPr bwMode="auto">
          <a:xfrm>
            <a:off x="0" y="3700463"/>
            <a:ext cx="121920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pl-PL" altLang="pl-PL" sz="6000" b="1" baseline="30000"/>
              <a:t>„KTO SPOŻYWA TEN CHLEB,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pl-PL" altLang="pl-PL" sz="6000" b="1" baseline="30000"/>
              <a:t>BĘDZIE ŻYŁ NA WIEKI” </a:t>
            </a:r>
            <a:r>
              <a:rPr lang="pl-PL" altLang="pl-PL" sz="4800" baseline="30000"/>
              <a:t>J 6, 51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pl-PL" altLang="pl-PL" sz="2400">
              <a:latin typeface="Calibri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000625" y="2941638"/>
            <a:ext cx="2198688" cy="90487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053" name="Obraz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213" y="5643563"/>
            <a:ext cx="1933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D:\K.Tomiak\Katecheza\Wyd. św. W\Zdjęcia MSZA\IMG_0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61325" y="-4951413"/>
            <a:ext cx="27652663" cy="184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5305425" y="6103938"/>
            <a:ext cx="1795463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3076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6261100"/>
            <a:ext cx="1444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-1292225" y="4460875"/>
            <a:ext cx="14992350" cy="1514475"/>
          </a:xfrm>
          <a:prstGeom prst="rect">
            <a:avLst/>
          </a:prstGeom>
          <a:solidFill>
            <a:schemeClr val="accent6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078" name="Podtytuł 2"/>
          <p:cNvSpPr txBox="1">
            <a:spLocks/>
          </p:cNvSpPr>
          <p:nvPr/>
        </p:nvSpPr>
        <p:spPr bwMode="auto">
          <a:xfrm>
            <a:off x="-1323975" y="4776788"/>
            <a:ext cx="1505585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pl-PL" altLang="pl-PL" sz="6000" b="1" baseline="30000">
                <a:solidFill>
                  <a:schemeClr val="bg1"/>
                </a:solidFill>
              </a:rPr>
              <a:t>„KTO SPOŻYWA TEN CHLEB,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pl-PL" altLang="pl-PL" sz="6000" b="1" baseline="30000">
                <a:solidFill>
                  <a:schemeClr val="bg1"/>
                </a:solidFill>
              </a:rPr>
              <a:t>BĘDZIE ŻYŁ NA WIEKI” </a:t>
            </a:r>
            <a:r>
              <a:rPr lang="pl-PL" altLang="pl-PL" sz="4800" baseline="30000">
                <a:solidFill>
                  <a:schemeClr val="bg1"/>
                </a:solidFill>
              </a:rPr>
              <a:t>J 15, 4</a:t>
            </a:r>
            <a:endParaRPr lang="pl-PL" altLang="pl-PL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D:\Pobrane\bread-multiplication-1733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42813" cy="822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4100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57200" y="3168650"/>
            <a:ext cx="5454650" cy="2790825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4103" name="pole tekstowe 16"/>
          <p:cNvSpPr txBox="1">
            <a:spLocks noChangeArrowheads="1"/>
          </p:cNvSpPr>
          <p:nvPr/>
        </p:nvSpPr>
        <p:spPr bwMode="auto">
          <a:xfrm>
            <a:off x="309563" y="3263900"/>
            <a:ext cx="569753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2500">
                <a:solidFill>
                  <a:schemeClr val="bg1"/>
                </a:solidFill>
                <a:latin typeface="Georgia" pitchFamily="18" charset="0"/>
              </a:rPr>
              <a:t>Ludzie kroczący za Jezusem chcieli </a:t>
            </a:r>
          </a:p>
          <a:p>
            <a:pPr algn="ctr" eaLnBrk="1" hangingPunct="1"/>
            <a:r>
              <a:rPr lang="pl-PL" altLang="pl-PL" sz="2500">
                <a:solidFill>
                  <a:schemeClr val="bg1"/>
                </a:solidFill>
                <a:latin typeface="Georgia" pitchFamily="18" charset="0"/>
              </a:rPr>
              <a:t>mieć Go zawsze w zasięgu oczu </a:t>
            </a:r>
          </a:p>
          <a:p>
            <a:pPr algn="ctr" eaLnBrk="1" hangingPunct="1"/>
            <a:r>
              <a:rPr lang="pl-PL" altLang="pl-PL" sz="2500">
                <a:solidFill>
                  <a:schemeClr val="bg1"/>
                </a:solidFill>
                <a:latin typeface="Georgia" pitchFamily="18" charset="0"/>
              </a:rPr>
              <a:t>i uszu. Często nie chcieli tracić czasu </a:t>
            </a:r>
          </a:p>
          <a:p>
            <a:pPr algn="ctr" eaLnBrk="1" hangingPunct="1"/>
            <a:r>
              <a:rPr lang="pl-PL" altLang="pl-PL" sz="2500">
                <a:solidFill>
                  <a:schemeClr val="bg1"/>
                </a:solidFill>
                <a:latin typeface="Georgia" pitchFamily="18" charset="0"/>
              </a:rPr>
              <a:t>na szukanie wody i pożywienia.  </a:t>
            </a:r>
          </a:p>
          <a:p>
            <a:pPr algn="ctr" eaLnBrk="1" hangingPunct="1"/>
            <a:r>
              <a:rPr lang="pl-PL" altLang="pl-PL" sz="2500">
                <a:solidFill>
                  <a:schemeClr val="bg1"/>
                </a:solidFill>
                <a:latin typeface="Georgia" pitchFamily="18" charset="0"/>
              </a:rPr>
              <a:t>Tak też było w dniu, kiedy Jezus rozmnożył chleb i nakarmił tysiące. </a:t>
            </a:r>
          </a:p>
          <a:p>
            <a:pPr algn="ctr" eaLnBrk="1" hangingPunct="1"/>
            <a:r>
              <a:rPr lang="pl-PL" altLang="pl-PL" b="1">
                <a:solidFill>
                  <a:schemeClr val="bg1"/>
                </a:solidFill>
                <a:latin typeface="Georgia" pitchFamily="18" charset="0"/>
              </a:rPr>
              <a:t>[zob. Mt 14 , 14-21]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5123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73050" y="361950"/>
            <a:ext cx="6269038" cy="1198563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5126" name="pole tekstowe 16"/>
          <p:cNvSpPr txBox="1">
            <a:spLocks noChangeArrowheads="1"/>
          </p:cNvSpPr>
          <p:nvPr/>
        </p:nvSpPr>
        <p:spPr bwMode="auto">
          <a:xfrm>
            <a:off x="236538" y="361950"/>
            <a:ext cx="62896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3200">
                <a:solidFill>
                  <a:schemeClr val="bg1"/>
                </a:solidFill>
                <a:latin typeface="Georgia" pitchFamily="18" charset="0"/>
              </a:rPr>
              <a:t>Uczniowie  mieli tylko pięć chlebów i dwie ryby. </a:t>
            </a:r>
            <a:r>
              <a:rPr lang="pl-PL" altLang="pl-PL" sz="2400" b="1">
                <a:solidFill>
                  <a:schemeClr val="bg1"/>
                </a:solidFill>
                <a:latin typeface="Georgia" pitchFamily="18" charset="0"/>
              </a:rPr>
              <a:t>[zob. Mt 14, 17]</a:t>
            </a:r>
          </a:p>
        </p:txBody>
      </p:sp>
      <p:pic>
        <p:nvPicPr>
          <p:cNvPr id="10" name="Picture 2" descr="C:\Users\Krzysztof\Desktop\fresh-bread-3287600_960_720.jpg"/>
          <p:cNvPicPr>
            <a:picLocks noChangeAspect="1" noChangeArrowheads="1"/>
          </p:cNvPicPr>
          <p:nvPr/>
        </p:nvPicPr>
        <p:blipFill>
          <a:blip r:embed="rId3" cstate="print"/>
          <a:srcRect l="20540" t="13055" r="14798"/>
          <a:stretch>
            <a:fillRect/>
          </a:stretch>
        </p:blipFill>
        <p:spPr bwMode="auto">
          <a:xfrm>
            <a:off x="5060950" y="3689350"/>
            <a:ext cx="1892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Krzysztof\Desktop\fresh-bread-3287600_960_720.jpg"/>
          <p:cNvPicPr>
            <a:picLocks noChangeAspect="1" noChangeArrowheads="1"/>
          </p:cNvPicPr>
          <p:nvPr/>
        </p:nvPicPr>
        <p:blipFill>
          <a:blip r:embed="rId3" cstate="print"/>
          <a:srcRect l="20540" t="13055" r="14798"/>
          <a:stretch>
            <a:fillRect/>
          </a:stretch>
        </p:blipFill>
        <p:spPr bwMode="auto">
          <a:xfrm>
            <a:off x="341313" y="2281238"/>
            <a:ext cx="1892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Krzysztof\Desktop\fresh-bread-3287600_960_720.jpg"/>
          <p:cNvPicPr>
            <a:picLocks noChangeAspect="1" noChangeArrowheads="1"/>
          </p:cNvPicPr>
          <p:nvPr/>
        </p:nvPicPr>
        <p:blipFill>
          <a:blip r:embed="rId3" cstate="print"/>
          <a:srcRect l="20540" t="13055" r="14798"/>
          <a:stretch>
            <a:fillRect/>
          </a:stretch>
        </p:blipFill>
        <p:spPr bwMode="auto">
          <a:xfrm>
            <a:off x="373063" y="4330700"/>
            <a:ext cx="1892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Krzysztof\Desktop\fresh-bread-3287600_960_720.jpg"/>
          <p:cNvPicPr>
            <a:picLocks noChangeAspect="1" noChangeArrowheads="1"/>
          </p:cNvPicPr>
          <p:nvPr/>
        </p:nvPicPr>
        <p:blipFill>
          <a:blip r:embed="rId3" cstate="print"/>
          <a:srcRect l="20540" t="13055" r="14798"/>
          <a:stretch>
            <a:fillRect/>
          </a:stretch>
        </p:blipFill>
        <p:spPr bwMode="auto">
          <a:xfrm>
            <a:off x="3305175" y="5160963"/>
            <a:ext cx="1892300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Krzysztof\Desktop\fresh-bread-3287600_960_720.jpg"/>
          <p:cNvPicPr>
            <a:picLocks noChangeAspect="1" noChangeArrowheads="1"/>
          </p:cNvPicPr>
          <p:nvPr/>
        </p:nvPicPr>
        <p:blipFill>
          <a:blip r:embed="rId3" cstate="print"/>
          <a:srcRect l="20540" t="13055" r="14798"/>
          <a:stretch>
            <a:fillRect/>
          </a:stretch>
        </p:blipFill>
        <p:spPr bwMode="auto">
          <a:xfrm>
            <a:off x="3195638" y="1839913"/>
            <a:ext cx="18907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Krzysztof\Desktop\isolated-2377238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21972">
            <a:off x="7072313" y="1062038"/>
            <a:ext cx="4937125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Krzysztof\Desktop\isolated-2377238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64652">
            <a:off x="6600825" y="3230563"/>
            <a:ext cx="4938713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brane\crowds-2768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85663" cy="792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614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289675" y="1055688"/>
            <a:ext cx="5187950" cy="2697162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6151" name="pole tekstowe 16"/>
          <p:cNvSpPr txBox="1">
            <a:spLocks noChangeArrowheads="1"/>
          </p:cNvSpPr>
          <p:nvPr/>
        </p:nvSpPr>
        <p:spPr bwMode="auto">
          <a:xfrm>
            <a:off x="6238875" y="1055688"/>
            <a:ext cx="52498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Georgia" pitchFamily="18" charset="0"/>
              </a:rPr>
              <a:t>Jezus odmówił błogosławieństwo i rozmnożył chleby i ryby tak, że do syta najadło się około pięciu tysięcy mężczyzn (nie licząc kobiet i dzieci). </a:t>
            </a:r>
            <a:r>
              <a:rPr lang="pl-PL" altLang="pl-PL" sz="2400" b="1">
                <a:solidFill>
                  <a:schemeClr val="bg1"/>
                </a:solidFill>
                <a:latin typeface="Georgia" pitchFamily="18" charset="0"/>
              </a:rPr>
              <a:t>[zob.  Mt 14, 18-19]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7171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200400" y="236538"/>
            <a:ext cx="5292725" cy="1419225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7174" name="pole tekstowe 16"/>
          <p:cNvSpPr txBox="1">
            <a:spLocks noChangeArrowheads="1"/>
          </p:cNvSpPr>
          <p:nvPr/>
        </p:nvSpPr>
        <p:spPr bwMode="auto">
          <a:xfrm>
            <a:off x="3195638" y="268288"/>
            <a:ext cx="52498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Georgia" pitchFamily="18" charset="0"/>
              </a:rPr>
              <a:t>Po skończonym posiłku zebrano dwanaście pełnych koszy ułomków. </a:t>
            </a:r>
            <a:r>
              <a:rPr lang="pl-PL" altLang="pl-PL" sz="2400" b="1">
                <a:solidFill>
                  <a:schemeClr val="bg1"/>
                </a:solidFill>
                <a:latin typeface="Georgia" pitchFamily="18" charset="0"/>
              </a:rPr>
              <a:t>[zob. Mt 14, 20]</a:t>
            </a:r>
          </a:p>
        </p:txBody>
      </p:sp>
      <p:pic>
        <p:nvPicPr>
          <p:cNvPr id="20482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500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100" y="1708150"/>
            <a:ext cx="2652713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0" y="1708150"/>
            <a:ext cx="2652713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9825" y="1660525"/>
            <a:ext cx="265271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459163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550" y="3521075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3163" y="3505200"/>
            <a:ext cx="265271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9238" y="3459163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0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113" y="5073650"/>
            <a:ext cx="265271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Krzysztof\Desktop\laundry-basket-2414021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4838" y="5073650"/>
            <a:ext cx="26511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obrane\chalice-1591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813" y="-977900"/>
            <a:ext cx="12342813" cy="822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8196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684963" y="3295650"/>
            <a:ext cx="4824412" cy="2301875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00" dirty="0"/>
          </a:p>
        </p:txBody>
      </p:sp>
      <p:sp>
        <p:nvSpPr>
          <p:cNvPr id="8199" name="pole tekstowe 16"/>
          <p:cNvSpPr txBox="1">
            <a:spLocks noChangeArrowheads="1"/>
          </p:cNvSpPr>
          <p:nvPr/>
        </p:nvSpPr>
        <p:spPr bwMode="auto">
          <a:xfrm>
            <a:off x="6507163" y="3295650"/>
            <a:ext cx="52498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Georgia" pitchFamily="18" charset="0"/>
              </a:rPr>
              <a:t>Jezus samego siebie nazwał „Chlebem Życia”.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Georgia" pitchFamily="18" charset="0"/>
              </a:rPr>
              <a:t>Karmi nas tym chlebem –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Georgia" pitchFamily="18" charset="0"/>
              </a:rPr>
              <a:t>sobą samym w każdej </a:t>
            </a:r>
          </a:p>
          <a:p>
            <a:pPr algn="ctr" eaLnBrk="1" hangingPunct="1"/>
            <a:r>
              <a:rPr lang="pl-PL" altLang="pl-PL" sz="2800">
                <a:solidFill>
                  <a:schemeClr val="bg1"/>
                </a:solidFill>
                <a:latin typeface="Georgia" pitchFamily="18" charset="0"/>
              </a:rPr>
              <a:t>Mszy Świętej.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963" y="6103938"/>
            <a:ext cx="1795462" cy="76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aseline="-25000" dirty="0"/>
          </a:p>
        </p:txBody>
      </p:sp>
      <p:pic>
        <p:nvPicPr>
          <p:cNvPr id="9219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25" y="6261100"/>
            <a:ext cx="14462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chemat blokowy: łącznik 5"/>
          <p:cNvSpPr/>
          <p:nvPr/>
        </p:nvSpPr>
        <p:spPr>
          <a:xfrm>
            <a:off x="11252200" y="6192838"/>
            <a:ext cx="519113" cy="5191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221" name="pole tekstowe 6"/>
          <p:cNvSpPr txBox="1">
            <a:spLocks noChangeArrowheads="1"/>
          </p:cNvSpPr>
          <p:nvPr/>
        </p:nvSpPr>
        <p:spPr bwMode="auto">
          <a:xfrm>
            <a:off x="631825" y="677863"/>
            <a:ext cx="10895013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4000" b="1" baseline="30000"/>
              <a:t>BIBLIOGRAFIA</a:t>
            </a:r>
          </a:p>
          <a:p>
            <a:pPr eaLnBrk="1" hangingPunct="1"/>
            <a:endParaRPr lang="pl-PL" altLang="pl-PL" sz="3600" baseline="30000"/>
          </a:p>
          <a:p>
            <a:pPr eaLnBrk="1" hangingPunct="1"/>
            <a:r>
              <a:rPr lang="pl-PL" altLang="pl-PL" sz="3200" i="1" baseline="30000"/>
              <a:t>Jestem chrześcijaninem. Podręcznik dla klasy czwartej szkoły podstawowej,</a:t>
            </a:r>
            <a:r>
              <a:rPr lang="pl-PL" altLang="pl-PL" sz="3200" baseline="30000"/>
              <a:t> red. ks. prof. J. Szpet, D. Jackowiak. Wydawnictwo Święty Wojciech, Poznań 2011, s. 126-127.</a:t>
            </a:r>
          </a:p>
          <a:p>
            <a:pPr eaLnBrk="1" hangingPunct="1"/>
            <a:endParaRPr lang="pl-PL" altLang="pl-PL" sz="3200" baseline="30000"/>
          </a:p>
          <a:p>
            <a:pPr eaLnBrk="1" hangingPunct="1"/>
            <a:r>
              <a:rPr lang="pl-PL" altLang="pl-PL" sz="3200" i="1" baseline="30000"/>
              <a:t>Jestem chrześcijaninem. Poradnik metodyczny. Czwarta klasa szkoły podstawowej,</a:t>
            </a:r>
            <a:br>
              <a:rPr lang="pl-PL" altLang="pl-PL" sz="3200" i="1" baseline="30000"/>
            </a:br>
            <a:r>
              <a:rPr lang="pl-PL" altLang="pl-PL" sz="3200" baseline="30000"/>
              <a:t>red. ks. prof. J. Szpet, D. Jackowiak. Wydawnictwo Święty Wojciech, Poznań 2011, </a:t>
            </a:r>
          </a:p>
          <a:p>
            <a:pPr eaLnBrk="1" hangingPunct="1"/>
            <a:r>
              <a:rPr lang="pl-PL" altLang="pl-PL" sz="3200" baseline="30000"/>
              <a:t>s. 173-175.</a:t>
            </a:r>
          </a:p>
          <a:p>
            <a:pPr eaLnBrk="1" hangingPunct="1"/>
            <a:endParaRPr lang="pl-PL" altLang="pl-PL" sz="4000" baseline="30000"/>
          </a:p>
          <a:p>
            <a:pPr eaLnBrk="1" hangingPunct="1"/>
            <a:r>
              <a:rPr lang="pl-PL" altLang="pl-PL" sz="4000" b="1" baseline="30000"/>
              <a:t>FOTOGRAFIE</a:t>
            </a:r>
          </a:p>
          <a:p>
            <a:pPr eaLnBrk="1" hangingPunct="1"/>
            <a:endParaRPr lang="pl-PL" altLang="pl-PL" sz="3200" baseline="30000"/>
          </a:p>
          <a:p>
            <a:pPr eaLnBrk="1" hangingPunct="1"/>
            <a:r>
              <a:rPr lang="pl-PL" altLang="pl-PL" sz="3200" baseline="30000"/>
              <a:t>pixabay.com</a:t>
            </a:r>
          </a:p>
          <a:p>
            <a:pPr eaLnBrk="1" hangingPunct="1"/>
            <a:r>
              <a:rPr lang="pl-PL" altLang="pl-PL">
                <a:latin typeface="Calibri" pitchFamily="34" charset="0"/>
              </a:rPr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226</Words>
  <Application>Microsoft Office PowerPoint</Application>
  <PresentationFormat>Niestandardowy</PresentationFormat>
  <Paragraphs>36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 Light</vt:lpstr>
      <vt:lpstr>Calibri</vt:lpstr>
      <vt:lpstr>Fira Sans</vt:lpstr>
      <vt:lpstr>Georgia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76</cp:revision>
  <dcterms:created xsi:type="dcterms:W3CDTF">2017-07-14T09:59:13Z</dcterms:created>
  <dcterms:modified xsi:type="dcterms:W3CDTF">2018-05-08T18:45:26Z</dcterms:modified>
</cp:coreProperties>
</file>