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79" r:id="rId4"/>
    <p:sldId id="273" r:id="rId5"/>
    <p:sldId id="261" r:id="rId6"/>
  </p:sldIdLst>
  <p:sldSz cx="12192000" cy="6858000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482DA"/>
    <a:srgbClr val="7030A0"/>
    <a:srgbClr val="C10B25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75" d="100"/>
          <a:sy n="75" d="100"/>
        </p:scale>
        <p:origin x="-558" y="-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2018-04-05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20898314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2018-04-05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2351195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2018-04-05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24381987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2018-04-05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9106547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2018-04-05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9686539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2018-04-05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28043677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2018-04-05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3847153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2018-04-05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15540932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2018-04-05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15112334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2018-04-05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5673399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2018-04-05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10214537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7D21E8-67DD-4C8C-BEED-881BBFE87786}" type="datetimeFigureOut">
              <a:rPr lang="pl-PL" smtClean="0"/>
              <a:pPr/>
              <a:t>2018-04-05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478095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1559054"/>
            <a:ext cx="9144000" cy="1655762"/>
          </a:xfrm>
        </p:spPr>
        <p:txBody>
          <a:bodyPr/>
          <a:lstStyle/>
          <a:p>
            <a:r>
              <a:rPr lang="pl-PL" sz="60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PREZENTACJA DLA KLASY </a:t>
            </a:r>
            <a:r>
              <a:rPr lang="pl-PL" sz="60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6 SP</a:t>
            </a:r>
          </a:p>
          <a:p>
            <a:r>
              <a:rPr lang="pl-PL" sz="60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DO LEKCJI 50</a:t>
            </a:r>
          </a:p>
          <a:p>
            <a:endParaRPr lang="pl-PL" sz="6000" baseline="30000" dirty="0" smtClean="0"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  <p:sp>
        <p:nvSpPr>
          <p:cNvPr id="6" name="Podtytuł 2"/>
          <p:cNvSpPr txBox="1">
            <a:spLocks/>
          </p:cNvSpPr>
          <p:nvPr/>
        </p:nvSpPr>
        <p:spPr>
          <a:xfrm>
            <a:off x="0" y="4047892"/>
            <a:ext cx="12192000" cy="130880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sz="6000" b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PRAWDA O ŚWIĘTYCH OBCOWANIU</a:t>
            </a:r>
          </a:p>
        </p:txBody>
      </p:sp>
      <p:sp>
        <p:nvSpPr>
          <p:cNvPr id="7" name="Prostokąt 6"/>
          <p:cNvSpPr/>
          <p:nvPr/>
        </p:nvSpPr>
        <p:spPr>
          <a:xfrm>
            <a:off x="5000368" y="2940908"/>
            <a:ext cx="2199502" cy="90616"/>
          </a:xfrm>
          <a:prstGeom prst="rect">
            <a:avLst/>
          </a:prstGeom>
          <a:solidFill>
            <a:srgbClr val="C10B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8" name="Obraz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128958" y="5642919"/>
            <a:ext cx="1934083" cy="6097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04191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-786063"/>
            <a:ext cx="12289536" cy="8193024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5305168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476103" y="6260756"/>
            <a:ext cx="1445053" cy="433516"/>
          </a:xfrm>
          <a:prstGeom prst="rect">
            <a:avLst/>
          </a:prstGeom>
        </p:spPr>
      </p:pic>
      <p:sp>
        <p:nvSpPr>
          <p:cNvPr id="8" name="Prostokąt 7"/>
          <p:cNvSpPr/>
          <p:nvPr/>
        </p:nvSpPr>
        <p:spPr>
          <a:xfrm>
            <a:off x="-176462" y="5162550"/>
            <a:ext cx="12737430" cy="808652"/>
          </a:xfrm>
          <a:prstGeom prst="rect">
            <a:avLst/>
          </a:prstGeom>
          <a:solidFill>
            <a:srgbClr val="7030A0">
              <a:alpha val="8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9" name="Podtytuł 2"/>
          <p:cNvSpPr txBox="1">
            <a:spLocks/>
          </p:cNvSpPr>
          <p:nvPr/>
        </p:nvSpPr>
        <p:spPr>
          <a:xfrm>
            <a:off x="0" y="5229726"/>
            <a:ext cx="12289536" cy="234727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sz="4800" b="1" dirty="0" smtClean="0">
                <a:solidFill>
                  <a:schemeClr val="bg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ŚWIĘTYCH OBCOWANIE</a:t>
            </a:r>
          </a:p>
        </p:txBody>
      </p:sp>
    </p:spTree>
    <p:extLst>
      <p:ext uri="{BB962C8B-B14F-4D97-AF65-F5344CB8AC3E}">
        <p14:creationId xmlns:p14="http://schemas.microsoft.com/office/powerpoint/2010/main" xmlns="" val="6038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1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632255" y="188259"/>
            <a:ext cx="11139615" cy="967555"/>
          </a:xfrm>
          <a:prstGeom prst="rect">
            <a:avLst/>
          </a:prstGeom>
          <a:solidFill>
            <a:srgbClr val="7030A0">
              <a:alpha val="8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8" name="pole tekstowe 7"/>
          <p:cNvSpPr txBox="1"/>
          <p:nvPr/>
        </p:nvSpPr>
        <p:spPr>
          <a:xfrm>
            <a:off x="632254" y="201707"/>
            <a:ext cx="1113961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800" b="1" dirty="0" smtClean="0">
                <a:solidFill>
                  <a:schemeClr val="bg1"/>
                </a:solidFill>
                <a:latin typeface="Georgia" pitchFamily="18" charset="0"/>
              </a:rPr>
              <a:t>Prawda o świętych obcowaniu dotyczy </a:t>
            </a:r>
          </a:p>
          <a:p>
            <a:pPr algn="ctr"/>
            <a:r>
              <a:rPr lang="pl-PL" sz="2800" b="1" dirty="0" smtClean="0">
                <a:solidFill>
                  <a:schemeClr val="bg1"/>
                </a:solidFill>
                <a:latin typeface="Georgia" pitchFamily="18" charset="0"/>
              </a:rPr>
              <a:t>trzech stanów Kościoła:</a:t>
            </a:r>
            <a:endParaRPr lang="pl-PL" sz="1700" dirty="0">
              <a:solidFill>
                <a:schemeClr val="bg1"/>
              </a:solidFill>
              <a:latin typeface="Georgia" pitchFamily="18" charset="0"/>
            </a:endParaRPr>
          </a:p>
        </p:txBody>
      </p:sp>
      <p:pic>
        <p:nvPicPr>
          <p:cNvPr id="4" name="Obraz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1343508"/>
            <a:ext cx="3686237" cy="2540536"/>
          </a:xfrm>
          <a:prstGeom prst="rect">
            <a:avLst/>
          </a:prstGeom>
        </p:spPr>
      </p:pic>
      <p:sp>
        <p:nvSpPr>
          <p:cNvPr id="7" name="Prostokąt 6"/>
          <p:cNvSpPr/>
          <p:nvPr/>
        </p:nvSpPr>
        <p:spPr>
          <a:xfrm>
            <a:off x="640492" y="4008661"/>
            <a:ext cx="3686238" cy="672476"/>
          </a:xfrm>
          <a:prstGeom prst="rect">
            <a:avLst/>
          </a:prstGeom>
          <a:solidFill>
            <a:srgbClr val="7030A0">
              <a:alpha val="8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5" name="Obraz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899893" y="1343508"/>
            <a:ext cx="2398888" cy="4125773"/>
          </a:xfrm>
          <a:prstGeom prst="rect">
            <a:avLst/>
          </a:prstGeom>
        </p:spPr>
      </p:pic>
      <p:pic>
        <p:nvPicPr>
          <p:cNvPr id="10" name="Obraz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880181" y="1343508"/>
            <a:ext cx="3891686" cy="2592616"/>
          </a:xfrm>
          <a:prstGeom prst="rect">
            <a:avLst/>
          </a:prstGeom>
        </p:spPr>
      </p:pic>
      <p:sp>
        <p:nvSpPr>
          <p:cNvPr id="20" name="Prostokąt 19"/>
          <p:cNvSpPr/>
          <p:nvPr/>
        </p:nvSpPr>
        <p:spPr>
          <a:xfrm>
            <a:off x="4899893" y="5588280"/>
            <a:ext cx="2398888" cy="776581"/>
          </a:xfrm>
          <a:prstGeom prst="rect">
            <a:avLst/>
          </a:prstGeom>
          <a:solidFill>
            <a:srgbClr val="7030A0">
              <a:alpha val="8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1" name="pole tekstowe 20"/>
          <p:cNvSpPr txBox="1"/>
          <p:nvPr/>
        </p:nvSpPr>
        <p:spPr>
          <a:xfrm>
            <a:off x="640493" y="4088882"/>
            <a:ext cx="368623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000" b="1" dirty="0" smtClean="0">
                <a:solidFill>
                  <a:schemeClr val="bg1"/>
                </a:solidFill>
                <a:latin typeface="Georgia" pitchFamily="18" charset="0"/>
              </a:rPr>
              <a:t>Kościoła pielgrzymującego</a:t>
            </a:r>
            <a:endParaRPr lang="pl-PL" sz="2000" dirty="0">
              <a:solidFill>
                <a:schemeClr val="bg1"/>
              </a:solidFill>
              <a:latin typeface="Georgia" pitchFamily="18" charset="0"/>
            </a:endParaRPr>
          </a:p>
        </p:txBody>
      </p:sp>
      <p:sp>
        <p:nvSpPr>
          <p:cNvPr id="22" name="pole tekstowe 21"/>
          <p:cNvSpPr txBox="1"/>
          <p:nvPr/>
        </p:nvSpPr>
        <p:spPr>
          <a:xfrm>
            <a:off x="4899893" y="5588280"/>
            <a:ext cx="239888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000" b="1" dirty="0" smtClean="0">
                <a:solidFill>
                  <a:schemeClr val="bg1"/>
                </a:solidFill>
                <a:latin typeface="Georgia" pitchFamily="18" charset="0"/>
              </a:rPr>
              <a:t>Kościoła</a:t>
            </a:r>
            <a:endParaRPr lang="pl-PL" sz="2000" b="1" dirty="0">
              <a:solidFill>
                <a:schemeClr val="bg1"/>
              </a:solidFill>
              <a:latin typeface="Georgia" pitchFamily="18" charset="0"/>
            </a:endParaRPr>
          </a:p>
          <a:p>
            <a:pPr algn="ctr"/>
            <a:r>
              <a:rPr lang="pl-PL" sz="2000" b="1" dirty="0" smtClean="0">
                <a:solidFill>
                  <a:schemeClr val="bg1"/>
                </a:solidFill>
                <a:latin typeface="Georgia" pitchFamily="18" charset="0"/>
              </a:rPr>
              <a:t>w czyśćcu</a:t>
            </a:r>
          </a:p>
        </p:txBody>
      </p:sp>
      <p:sp>
        <p:nvSpPr>
          <p:cNvPr id="24" name="Prostokąt 23"/>
          <p:cNvSpPr/>
          <p:nvPr/>
        </p:nvSpPr>
        <p:spPr>
          <a:xfrm>
            <a:off x="7880181" y="4088882"/>
            <a:ext cx="3891686" cy="672476"/>
          </a:xfrm>
          <a:prstGeom prst="rect">
            <a:avLst/>
          </a:prstGeom>
          <a:solidFill>
            <a:srgbClr val="7030A0">
              <a:alpha val="8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5" name="pole tekstowe 24"/>
          <p:cNvSpPr txBox="1"/>
          <p:nvPr/>
        </p:nvSpPr>
        <p:spPr>
          <a:xfrm>
            <a:off x="7880181" y="4071177"/>
            <a:ext cx="389992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000" b="1" dirty="0" smtClean="0">
                <a:solidFill>
                  <a:schemeClr val="bg1"/>
                </a:solidFill>
                <a:latin typeface="Georgia" pitchFamily="18" charset="0"/>
              </a:rPr>
              <a:t>Kościoła </a:t>
            </a:r>
          </a:p>
          <a:p>
            <a:pPr algn="ctr"/>
            <a:r>
              <a:rPr lang="pl-PL" sz="2000" b="1" dirty="0" smtClean="0">
                <a:solidFill>
                  <a:schemeClr val="bg1"/>
                </a:solidFill>
                <a:latin typeface="Georgia" pitchFamily="18" charset="0"/>
              </a:rPr>
              <a:t>w chwale nieba</a:t>
            </a:r>
            <a:endParaRPr lang="pl-PL" sz="2000" dirty="0">
              <a:solidFill>
                <a:schemeClr val="bg1"/>
              </a:solidFill>
              <a:latin typeface="Georg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713993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20" grpId="0" animBg="1"/>
      <p:bldP spid="21" grpId="0"/>
      <p:bldP spid="22" grpId="0"/>
      <p:bldP spid="24" grpId="0" animBg="1"/>
      <p:bldP spid="2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2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363161" y="236035"/>
            <a:ext cx="11408709" cy="1063376"/>
          </a:xfrm>
          <a:prstGeom prst="rect">
            <a:avLst/>
          </a:prstGeom>
          <a:solidFill>
            <a:srgbClr val="7030A0">
              <a:alpha val="8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8" name="pole tekstowe 7"/>
          <p:cNvSpPr txBox="1"/>
          <p:nvPr/>
        </p:nvSpPr>
        <p:spPr>
          <a:xfrm>
            <a:off x="421249" y="293358"/>
            <a:ext cx="1129253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4800" dirty="0" smtClean="0">
                <a:solidFill>
                  <a:schemeClr val="bg1"/>
                </a:solidFill>
                <a:latin typeface="Georgia" pitchFamily="18" charset="0"/>
              </a:rPr>
              <a:t>Staropolski wyraz „obcowanie” oznacza:</a:t>
            </a:r>
            <a:endParaRPr lang="pl-PL" sz="4800" b="1" dirty="0">
              <a:solidFill>
                <a:schemeClr val="bg1"/>
              </a:solidFill>
              <a:latin typeface="Georgia" pitchFamily="18" charset="0"/>
            </a:endParaRPr>
          </a:p>
        </p:txBody>
      </p:sp>
      <p:sp>
        <p:nvSpPr>
          <p:cNvPr id="10" name="Prostokąt 9"/>
          <p:cNvSpPr/>
          <p:nvPr/>
        </p:nvSpPr>
        <p:spPr>
          <a:xfrm>
            <a:off x="363160" y="4079780"/>
            <a:ext cx="11466511" cy="2024457"/>
          </a:xfrm>
          <a:prstGeom prst="rect">
            <a:avLst/>
          </a:prstGeom>
          <a:solidFill>
            <a:srgbClr val="7030A0">
              <a:alpha val="8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1" name="Prostokąt 10"/>
          <p:cNvSpPr/>
          <p:nvPr/>
        </p:nvSpPr>
        <p:spPr>
          <a:xfrm>
            <a:off x="363161" y="2142631"/>
            <a:ext cx="5588461" cy="899662"/>
          </a:xfrm>
          <a:prstGeom prst="rect">
            <a:avLst/>
          </a:prstGeom>
          <a:solidFill>
            <a:srgbClr val="7030A0">
              <a:alpha val="8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2" name="Prostokąt 11"/>
          <p:cNvSpPr/>
          <p:nvPr/>
        </p:nvSpPr>
        <p:spPr>
          <a:xfrm>
            <a:off x="6125318" y="2136458"/>
            <a:ext cx="5588461" cy="899662"/>
          </a:xfrm>
          <a:prstGeom prst="rect">
            <a:avLst/>
          </a:prstGeom>
          <a:solidFill>
            <a:srgbClr val="7030A0">
              <a:alpha val="8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3" name="pole tekstowe 12"/>
          <p:cNvSpPr txBox="1"/>
          <p:nvPr/>
        </p:nvSpPr>
        <p:spPr>
          <a:xfrm>
            <a:off x="363160" y="2188899"/>
            <a:ext cx="5588461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4200" b="1" dirty="0" smtClean="0">
                <a:solidFill>
                  <a:schemeClr val="bg1"/>
                </a:solidFill>
                <a:latin typeface="Georgia" pitchFamily="18" charset="0"/>
              </a:rPr>
              <a:t>Być w jedności</a:t>
            </a:r>
            <a:endParaRPr lang="pl-PL" sz="4200" dirty="0">
              <a:solidFill>
                <a:schemeClr val="bg1"/>
              </a:solidFill>
              <a:latin typeface="Georgia" pitchFamily="18" charset="0"/>
            </a:endParaRPr>
          </a:p>
        </p:txBody>
      </p:sp>
      <p:sp>
        <p:nvSpPr>
          <p:cNvPr id="14" name="pole tekstowe 13"/>
          <p:cNvSpPr txBox="1"/>
          <p:nvPr/>
        </p:nvSpPr>
        <p:spPr>
          <a:xfrm>
            <a:off x="6125317" y="2160286"/>
            <a:ext cx="5588462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4200" b="1" dirty="0" smtClean="0">
                <a:solidFill>
                  <a:schemeClr val="bg1"/>
                </a:solidFill>
                <a:latin typeface="Georgia" pitchFamily="18" charset="0"/>
              </a:rPr>
              <a:t>Być w zjednoczeniu</a:t>
            </a:r>
            <a:endParaRPr lang="pl-PL" sz="4200" dirty="0">
              <a:solidFill>
                <a:schemeClr val="bg1"/>
              </a:solidFill>
              <a:latin typeface="Georgia" pitchFamily="18" charset="0"/>
            </a:endParaRPr>
          </a:p>
        </p:txBody>
      </p:sp>
      <p:sp>
        <p:nvSpPr>
          <p:cNvPr id="4" name="Strzałka w dół 3"/>
          <p:cNvSpPr/>
          <p:nvPr/>
        </p:nvSpPr>
        <p:spPr>
          <a:xfrm>
            <a:off x="2788422" y="1432512"/>
            <a:ext cx="737936" cy="548290"/>
          </a:xfrm>
          <a:prstGeom prst="downArrow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5" name="Strzałka w dół 14"/>
          <p:cNvSpPr/>
          <p:nvPr/>
        </p:nvSpPr>
        <p:spPr>
          <a:xfrm>
            <a:off x="8550580" y="1454500"/>
            <a:ext cx="737936" cy="548290"/>
          </a:xfrm>
          <a:prstGeom prst="downArrow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5" name="Prążkowana strzałka w prawo 4"/>
          <p:cNvSpPr/>
          <p:nvPr/>
        </p:nvSpPr>
        <p:spPr>
          <a:xfrm rot="5400000">
            <a:off x="5605333" y="2972874"/>
            <a:ext cx="866274" cy="1347537"/>
          </a:xfrm>
          <a:prstGeom prst="stripedRightArrow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6" name="pole tekstowe 15"/>
          <p:cNvSpPr txBox="1"/>
          <p:nvPr/>
        </p:nvSpPr>
        <p:spPr>
          <a:xfrm>
            <a:off x="363160" y="4201900"/>
            <a:ext cx="1121924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800" dirty="0">
                <a:solidFill>
                  <a:schemeClr val="bg1"/>
                </a:solidFill>
                <a:latin typeface="Georgia" pitchFamily="18" charset="0"/>
              </a:rPr>
              <a:t>Między wszystkimi członkami </a:t>
            </a:r>
            <a:r>
              <a:rPr lang="pl-PL" sz="2800" dirty="0" smtClean="0">
                <a:solidFill>
                  <a:schemeClr val="bg1"/>
                </a:solidFill>
                <a:latin typeface="Georgia" pitchFamily="18" charset="0"/>
              </a:rPr>
              <a:t>Kościoła istnieje </a:t>
            </a:r>
            <a:r>
              <a:rPr lang="pl-PL" sz="2800" dirty="0">
                <a:solidFill>
                  <a:schemeClr val="bg1"/>
                </a:solidFill>
                <a:latin typeface="Georgia" pitchFamily="18" charset="0"/>
              </a:rPr>
              <a:t>więź, </a:t>
            </a:r>
            <a:r>
              <a:rPr lang="pl-PL" sz="2800" dirty="0" smtClean="0">
                <a:solidFill>
                  <a:schemeClr val="bg1"/>
                </a:solidFill>
                <a:latin typeface="Georgia" pitchFamily="18" charset="0"/>
              </a:rPr>
              <a:t>która </a:t>
            </a:r>
            <a:r>
              <a:rPr lang="pl-PL" sz="2800" smtClean="0">
                <a:solidFill>
                  <a:schemeClr val="bg1"/>
                </a:solidFill>
                <a:latin typeface="Georgia" pitchFamily="18" charset="0"/>
              </a:rPr>
              <a:t>wyraża się, </a:t>
            </a:r>
            <a:r>
              <a:rPr lang="pl-PL" sz="2800" dirty="0" smtClean="0">
                <a:solidFill>
                  <a:schemeClr val="bg1"/>
                </a:solidFill>
                <a:latin typeface="Georgia" pitchFamily="18" charset="0"/>
              </a:rPr>
              <a:t>przede wszystkim</a:t>
            </a:r>
            <a:r>
              <a:rPr lang="pl-PL" sz="2800" smtClean="0">
                <a:solidFill>
                  <a:schemeClr val="bg1"/>
                </a:solidFill>
                <a:latin typeface="Georgia" pitchFamily="18" charset="0"/>
              </a:rPr>
              <a:t>, w nieprzerwanym </a:t>
            </a:r>
            <a:r>
              <a:rPr lang="pl-PL" sz="2800" dirty="0" smtClean="0">
                <a:solidFill>
                  <a:schemeClr val="bg1"/>
                </a:solidFill>
                <a:latin typeface="Georgia" pitchFamily="18" charset="0"/>
              </a:rPr>
              <a:t>strumieniu zanoszonych modlitw. Święci w niebie proszą za nami, my za duszami przebywającymi w czyśćcu.</a:t>
            </a:r>
            <a:endParaRPr lang="pl-PL" sz="2800" dirty="0">
              <a:solidFill>
                <a:schemeClr val="bg1"/>
              </a:solidFill>
              <a:latin typeface="Georg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713993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3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618160" y="698181"/>
            <a:ext cx="10894218" cy="49244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000" b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BIBLIOGRAFIA</a:t>
            </a:r>
            <a:endParaRPr lang="pl-PL" sz="40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endParaRPr lang="pl-PL" sz="36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Wierzę w Kościół. </a:t>
            </a:r>
            <a:r>
              <a:rPr lang="pl-PL" sz="3200" i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Podręcznik dla klasy </a:t>
            </a:r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szóstej </a:t>
            </a:r>
            <a:r>
              <a:rPr lang="pl-PL" sz="3200" i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szkoły </a:t>
            </a:r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podstawowej,</a:t>
            </a: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 red. ks. prof. J</a:t>
            </a:r>
            <a:r>
              <a:rPr lang="pl-PL" sz="32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. Szpet, </a:t>
            </a: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D</a:t>
            </a:r>
            <a:r>
              <a:rPr lang="pl-PL" sz="32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. Jackowiak. Wydawnictwo Święty Wojciech, Poznań 2013, s. </a:t>
            </a: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164-165.</a:t>
            </a:r>
            <a:endParaRPr lang="pl-PL" sz="32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endParaRPr lang="pl-PL" sz="32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Wierzę w Kościół. </a:t>
            </a:r>
            <a:r>
              <a:rPr lang="pl-PL" sz="3200" i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Poradnik metodyczny. </a:t>
            </a:r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Szósta </a:t>
            </a:r>
            <a:r>
              <a:rPr lang="pl-PL" sz="3200" i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klasa szkoły </a:t>
            </a:r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podstawowej, </a:t>
            </a:r>
            <a:b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</a:b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red. ks. prof</a:t>
            </a:r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. </a:t>
            </a: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J</a:t>
            </a:r>
            <a:r>
              <a:rPr lang="pl-PL" sz="32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. Szpet, D. Jackowiak. Wydawnictwo Święty Wojciech, Poznań 2013, </a:t>
            </a:r>
            <a:endParaRPr lang="pl-PL" sz="3200" baseline="30000" dirty="0" smtClean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s</a:t>
            </a:r>
            <a:r>
              <a:rPr lang="pl-PL" sz="32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. </a:t>
            </a: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253-254.</a:t>
            </a:r>
          </a:p>
          <a:p>
            <a:endParaRPr lang="pl-PL" sz="32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endParaRPr lang="pl-PL" sz="40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4000" b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FOTOGRAFIE</a:t>
            </a:r>
          </a:p>
          <a:p>
            <a:endParaRPr lang="pl-PL" sz="32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3200" baseline="30000" dirty="0" err="1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pixabay.com</a:t>
            </a:r>
            <a:endParaRPr lang="pl-PL" sz="32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dirty="0" smtClean="0">
                <a:latin typeface="Arial" pitchFamily="34" charset="0"/>
                <a:cs typeface="Arial" pitchFamily="34" charset="0"/>
              </a:rPr>
              <a:t>           </a:t>
            </a:r>
            <a:endParaRPr lang="pl-PL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698938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1095</TotalTime>
  <Words>131</Words>
  <Application>Microsoft Office PowerPoint</Application>
  <PresentationFormat>Niestandardowy</PresentationFormat>
  <Paragraphs>30</Paragraphs>
  <Slides>5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5</vt:i4>
      </vt:variant>
    </vt:vector>
  </HeadingPairs>
  <TitlesOfParts>
    <vt:vector size="6" baseType="lpstr">
      <vt:lpstr>Motyw pakietu Office</vt:lpstr>
      <vt:lpstr>Slajd 1</vt:lpstr>
      <vt:lpstr>Slajd 2</vt:lpstr>
      <vt:lpstr>Slajd 3</vt:lpstr>
      <vt:lpstr>Slajd 4</vt:lpstr>
      <vt:lpstr>Slajd 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Joanna Witczak</dc:creator>
  <cp:lastModifiedBy>Krzysztof Tomiak</cp:lastModifiedBy>
  <cp:revision>136</cp:revision>
  <dcterms:created xsi:type="dcterms:W3CDTF">2017-07-14T09:59:13Z</dcterms:created>
  <dcterms:modified xsi:type="dcterms:W3CDTF">2018-04-05T19:24:09Z</dcterms:modified>
</cp:coreProperties>
</file>