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8" r:id="rId5"/>
    <p:sldId id="274" r:id="rId6"/>
    <p:sldId id="280" r:id="rId7"/>
    <p:sldId id="277" r:id="rId8"/>
    <p:sldId id="278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2DA"/>
    <a:srgbClr val="7030A0"/>
    <a:srgbClr val="C10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40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047892"/>
            <a:ext cx="12192000" cy="1308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ZNAKI OBECNOŚCI WIARY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obrane\wayside-cross-3085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1987"/>
            <a:ext cx="12342205" cy="8228137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468276" y="4648200"/>
            <a:ext cx="13811693" cy="9715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0" y="4667250"/>
            <a:ext cx="12192000" cy="1732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ZNAKI OBECNOSCI WIARY </a:t>
            </a:r>
          </a:p>
          <a:p>
            <a:r>
              <a:rPr lang="pl-PL" sz="28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 PRZESTRZENI ŻYCIA PUBLICZNEGO 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zysztof\Desktop\2017.07 LIPIEC WAKACJE (1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3950"/>
            <a:ext cx="12508992" cy="83393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8150" y="4038600"/>
            <a:ext cx="9582150" cy="19050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38150" y="4038600"/>
            <a:ext cx="1003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>
                <a:solidFill>
                  <a:schemeClr val="bg1"/>
                </a:solidFill>
                <a:latin typeface="Georgia" pitchFamily="18" charset="0"/>
              </a:rPr>
              <a:t>Świadectwem aktywnej obecności chrześcijan w życiu publicznym są znaki wiary. Wskazują na obecność Boga </a:t>
            </a:r>
          </a:p>
          <a:p>
            <a:r>
              <a:rPr lang="pl-PL" sz="3000" dirty="0" smtClean="0">
                <a:solidFill>
                  <a:schemeClr val="bg1"/>
                </a:solidFill>
                <a:latin typeface="Georgia" pitchFamily="18" charset="0"/>
              </a:rPr>
              <a:t>w naszym życiu. Na przestrzeni wieków ludzie otaczali </a:t>
            </a:r>
          </a:p>
          <a:p>
            <a:r>
              <a:rPr lang="pl-PL" sz="3000" dirty="0" smtClean="0">
                <a:solidFill>
                  <a:schemeClr val="bg1"/>
                </a:solidFill>
                <a:latin typeface="Georgia" pitchFamily="18" charset="0"/>
              </a:rPr>
              <a:t>się symbolami, które kierowały ich myśli ku Bogu.</a:t>
            </a:r>
            <a:endParaRPr lang="pl-PL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rzysztof\Desktop\IMG_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24512" cy="815365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4514850"/>
            <a:ext cx="4762500" cy="14097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76250" y="4514850"/>
            <a:ext cx="544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Najważniejszym i najbardziej rozpoznawalnym symbolem chrześcijaństwa jest krzyż.</a:t>
            </a:r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00049" y="342901"/>
            <a:ext cx="6467475" cy="1285874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28625" y="342900"/>
            <a:ext cx="641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Krzyże towarzyszą nam 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w różnych miejscach:</a:t>
            </a:r>
          </a:p>
        </p:txBody>
      </p:sp>
      <p:pic>
        <p:nvPicPr>
          <p:cNvPr id="4098" name="Picture 2" descr="D:\Pobrane\cemetery-2246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4348159"/>
            <a:ext cx="4206240" cy="187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:\K.Tomiak\Katecheza\Wyd. św. W\Zdjęcia MSZA\IMG_1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55" y="1931670"/>
            <a:ext cx="5925312" cy="395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504825" y="5305425"/>
            <a:ext cx="5695950" cy="523875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01" name="Picture 5" descr="C:\Users\Krzysztof\Desktop\cross-959663_960_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885825"/>
            <a:ext cx="3931920" cy="294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rostokąt 12"/>
          <p:cNvSpPr/>
          <p:nvPr/>
        </p:nvSpPr>
        <p:spPr>
          <a:xfrm>
            <a:off x="7553324" y="3333750"/>
            <a:ext cx="3705226" cy="4381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6838949" y="4391025"/>
            <a:ext cx="3943351" cy="4381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514351" y="5276849"/>
            <a:ext cx="566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na wieżach kościołów</a:t>
            </a:r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534275" y="3248024"/>
            <a:ext cx="370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przy drogach</a:t>
            </a:r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858000" y="4314825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na cmentarzach</a:t>
            </a:r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school-2934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2465" y="1590604"/>
            <a:ext cx="4884497" cy="326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D:\Pobrane\hospital-1802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58" y="1363821"/>
            <a:ext cx="5773976" cy="3823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43467" y="4619627"/>
            <a:ext cx="5554134" cy="485774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6747933" y="4357159"/>
            <a:ext cx="4639734" cy="4381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548218" y="4563533"/>
            <a:ext cx="566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w szpitalach</a:t>
            </a:r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620933" y="4301067"/>
            <a:ext cx="486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w szkołach</a:t>
            </a:r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320800" y="400050"/>
            <a:ext cx="9766300" cy="13525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422400" y="304800"/>
            <a:ext cx="958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Wśród innych znaków wiary wymienić możemy: </a:t>
            </a:r>
          </a:p>
        </p:txBody>
      </p:sp>
      <p:pic>
        <p:nvPicPr>
          <p:cNvPr id="5122" name="Picture 2" descr="D:\Pobrane\mountains-2493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2" y="1819268"/>
            <a:ext cx="6004316" cy="4002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495300" y="5200650"/>
            <a:ext cx="5695950" cy="523875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04826" y="5172074"/>
            <a:ext cx="566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kapliczki</a:t>
            </a:r>
          </a:p>
        </p:txBody>
      </p:sp>
      <p:pic>
        <p:nvPicPr>
          <p:cNvPr id="5123" name="Picture 3" descr="F:\DCIM\100CANON\IMG_1441.JPG"/>
          <p:cNvPicPr>
            <a:picLocks noChangeAspect="1" noChangeArrowheads="1"/>
          </p:cNvPicPr>
          <p:nvPr/>
        </p:nvPicPr>
        <p:blipFill>
          <a:blip r:embed="rId4" cstate="print"/>
          <a:srcRect l="4726" r="6732" b="17824"/>
          <a:stretch>
            <a:fillRect/>
          </a:stretch>
        </p:blipFill>
        <p:spPr bwMode="auto">
          <a:xfrm>
            <a:off x="6591300" y="2057401"/>
            <a:ext cx="5246390" cy="324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rostokąt 11"/>
          <p:cNvSpPr/>
          <p:nvPr/>
        </p:nvSpPr>
        <p:spPr>
          <a:xfrm>
            <a:off x="6748138" y="4708525"/>
            <a:ext cx="4990739" cy="523875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6756400" y="4679949"/>
            <a:ext cx="496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medaliki lub krzyżyki</a:t>
            </a: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obrane\easter-3144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49" y="-884234"/>
            <a:ext cx="12983017" cy="865534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4533900"/>
            <a:ext cx="10972800" cy="13906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38150" y="4508500"/>
            <a:ext cx="1108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Znakami obecności wiary w przestrzeni publicznej są także zwyczaje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i tradycje religijne: procesje, pielgrzymki, święcenie potraw w Wielką Sobotę, czy przygotowywanie pisanek.</a:t>
            </a:r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7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2013, 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126-127.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2013, 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198-202.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, </a:t>
            </a:r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K.Tomiak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173</Words>
  <Application>Microsoft Office PowerPoint</Application>
  <PresentationFormat>Niestandardowy</PresentationFormat>
  <Paragraphs>39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106</cp:revision>
  <dcterms:created xsi:type="dcterms:W3CDTF">2017-07-14T09:59:13Z</dcterms:created>
  <dcterms:modified xsi:type="dcterms:W3CDTF">2018-04-11T15:04:50Z</dcterms:modified>
</cp:coreProperties>
</file>