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74" r:id="rId6"/>
    <p:sldId id="280" r:id="rId7"/>
    <p:sldId id="277" r:id="rId8"/>
    <p:sldId id="278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40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ZNAKI OBECNOŚCI WIARY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wayside-cross-3085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61987"/>
            <a:ext cx="12342205" cy="822813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468276" y="4648200"/>
            <a:ext cx="13811693" cy="9715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4667250"/>
            <a:ext cx="12192000" cy="173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ZNAKI OBECNOSCI WIARY </a:t>
            </a:r>
          </a:p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PRZESTRZENI ŻYCIA PUBLICZNEGO </a:t>
            </a:r>
            <a:endParaRPr lang="pl-PL" sz="2800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2017.07 LIPIEC WAKACJE (12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2395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038600"/>
            <a:ext cx="9582150" cy="1905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38150" y="4038600"/>
            <a:ext cx="100393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Świadectwem aktywnej obecności chrześcijan w życiu publicznym są znaki wiary. Wskazują na obecność Boga </a:t>
            </a:r>
          </a:p>
          <a:p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w naszym życiu. Na przestrzeni wieków ludzie otaczali </a:t>
            </a:r>
          </a:p>
          <a:p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się symbolami, które kierowały ich myśli ku Bogu.</a:t>
            </a:r>
            <a:endParaRPr lang="pl-PL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Krzysztof\Desktop\IMG_1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24512" cy="815365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514850"/>
            <a:ext cx="4762500" cy="14097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6250" y="4514850"/>
            <a:ext cx="54483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Najważniejszym i najbardziej rozpoznawalnym symbolem chrześcijaństwa jest krzyż.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00049" y="342901"/>
            <a:ext cx="6467475" cy="128587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28625" y="342900"/>
            <a:ext cx="6419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Krzyże towarzyszą nam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różnych miejscach:</a:t>
            </a:r>
          </a:p>
        </p:txBody>
      </p:sp>
      <p:pic>
        <p:nvPicPr>
          <p:cNvPr id="4098" name="Picture 2" descr="D:\Pobrane\cemetery-22460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3700" y="4348159"/>
            <a:ext cx="4206240" cy="1873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D:\K.Tomiak\Katecheza\Wyd. św. W\Zdjęcia MSZA\IMG_1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1955" y="1931670"/>
            <a:ext cx="5925312" cy="3950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rostokąt 10"/>
          <p:cNvSpPr/>
          <p:nvPr/>
        </p:nvSpPr>
        <p:spPr>
          <a:xfrm>
            <a:off x="504825" y="5305425"/>
            <a:ext cx="5695950" cy="52387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101" name="Picture 5" descr="C:\Users\Krzysztof\Desktop\cross-959663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00" y="885825"/>
            <a:ext cx="3931920" cy="2948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rostokąt 12"/>
          <p:cNvSpPr/>
          <p:nvPr/>
        </p:nvSpPr>
        <p:spPr>
          <a:xfrm>
            <a:off x="7553324" y="3333750"/>
            <a:ext cx="3705226" cy="4381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838949" y="4391025"/>
            <a:ext cx="3943351" cy="4381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514351" y="5276849"/>
            <a:ext cx="5667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na wieżach kościołów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534275" y="3248024"/>
            <a:ext cx="3705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przy drogach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6858000" y="4314825"/>
            <a:ext cx="392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na cmentarzach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school-29349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2465" y="1590604"/>
            <a:ext cx="4884497" cy="3269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D:\Pobrane\hospital-18026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6758" y="1363821"/>
            <a:ext cx="5773976" cy="3823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43467" y="4619627"/>
            <a:ext cx="5554134" cy="48577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747933" y="4357159"/>
            <a:ext cx="4639734" cy="4381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548218" y="4563533"/>
            <a:ext cx="5667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szpitalach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6620933" y="4301067"/>
            <a:ext cx="4868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szkołach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320800" y="400050"/>
            <a:ext cx="9766300" cy="13525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1422400" y="304800"/>
            <a:ext cx="95885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Wśród innych znaków wiary wymienić możemy: </a:t>
            </a:r>
          </a:p>
        </p:txBody>
      </p:sp>
      <p:pic>
        <p:nvPicPr>
          <p:cNvPr id="5122" name="Picture 2" descr="D:\Pobrane\mountains-24937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2" y="1819268"/>
            <a:ext cx="6004316" cy="4002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Prostokąt 9"/>
          <p:cNvSpPr/>
          <p:nvPr/>
        </p:nvSpPr>
        <p:spPr>
          <a:xfrm>
            <a:off x="495300" y="5200650"/>
            <a:ext cx="5695950" cy="52387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504826" y="5172074"/>
            <a:ext cx="5667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kapliczki</a:t>
            </a:r>
          </a:p>
        </p:txBody>
      </p:sp>
      <p:pic>
        <p:nvPicPr>
          <p:cNvPr id="5123" name="Picture 3" descr="F:\DCIM\100CANON\IMG_1441.JPG"/>
          <p:cNvPicPr>
            <a:picLocks noChangeAspect="1" noChangeArrowheads="1"/>
          </p:cNvPicPr>
          <p:nvPr/>
        </p:nvPicPr>
        <p:blipFill>
          <a:blip r:embed="rId4" cstate="print"/>
          <a:srcRect l="4726" r="6732" b="17824"/>
          <a:stretch>
            <a:fillRect/>
          </a:stretch>
        </p:blipFill>
        <p:spPr bwMode="auto">
          <a:xfrm>
            <a:off x="6591300" y="2057401"/>
            <a:ext cx="5246390" cy="3246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Prostokąt 11"/>
          <p:cNvSpPr/>
          <p:nvPr/>
        </p:nvSpPr>
        <p:spPr>
          <a:xfrm>
            <a:off x="6748138" y="4708525"/>
            <a:ext cx="4990739" cy="52387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6756400" y="4679949"/>
            <a:ext cx="49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medaliki lub krzyżyki</a:t>
            </a: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obrane\easter-3144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49" y="-884234"/>
            <a:ext cx="12983017" cy="865534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533900"/>
            <a:ext cx="10972800" cy="13906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38150" y="4508500"/>
            <a:ext cx="110807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Znakami obecności wiary w przestrzeni publicznej są także zwyczaje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tradycje religijne: procesje, pielgrzymki, święcenie potraw w Wielką Sobotę, czy przygotowywanie pisanek.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60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126-127.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198-202.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</a:t>
            </a:r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K.Tomiak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173</Words>
  <Application>Microsoft Office PowerPoint</Application>
  <PresentationFormat>Niestandardowy</PresentationFormat>
  <Paragraphs>39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106</cp:revision>
  <dcterms:created xsi:type="dcterms:W3CDTF">2017-07-14T09:59:13Z</dcterms:created>
  <dcterms:modified xsi:type="dcterms:W3CDTF">2018-04-11T15:04:50Z</dcterms:modified>
</cp:coreProperties>
</file>