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68" r:id="rId5"/>
    <p:sldId id="274" r:id="rId6"/>
    <p:sldId id="275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82DA"/>
    <a:srgbClr val="7030A0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2018-04-10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39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NASZA ODPOWIEDZIALNOŚĆ</a:t>
            </a:r>
          </a:p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ZA CHRZEŚCIJAŃSKIE DZIEDZICTWO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Pobrane\church-28734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90600"/>
            <a:ext cx="12285635" cy="815986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-468276" y="4572000"/>
            <a:ext cx="13811693" cy="112395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0" y="4667250"/>
            <a:ext cx="12192000" cy="1732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NASZA ODPOWIEDZIALNOŚĆ </a:t>
            </a:r>
          </a:p>
          <a:p>
            <a:r>
              <a:rPr lang="pl-PL" sz="28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ZA CHRZEŚCIJAŃSKIE DZIEDZICTWO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worshipping-god-21013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52450"/>
            <a:ext cx="12219310" cy="814620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270522" y="237066"/>
            <a:ext cx="4862513" cy="12954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>
                <a:solidFill>
                  <a:schemeClr val="bg1"/>
                </a:solidFill>
                <a:latin typeface="Georgia" pitchFamily="18" charset="0"/>
              </a:rPr>
              <a:t>Wdzięczność za dar wiary, 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to </a:t>
            </a:r>
            <a:r>
              <a:rPr lang="pl-PL" sz="2800" dirty="0">
                <a:solidFill>
                  <a:schemeClr val="bg1"/>
                </a:solidFill>
                <a:latin typeface="Georgia" pitchFamily="18" charset="0"/>
              </a:rPr>
              <a:t>nasze podstawowe zadanie</a:t>
            </a:r>
            <a:r>
              <a:rPr lang="pl-PL" sz="3200" dirty="0">
                <a:solidFill>
                  <a:schemeClr val="bg1"/>
                </a:solidFill>
                <a:latin typeface="Georgia" pitchFamily="18" charset="0"/>
              </a:rPr>
              <a:t>.  </a:t>
            </a:r>
            <a:endParaRPr lang="pl-PL" sz="3200" b="1" dirty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endParaRPr lang="pl-PL" dirty="0"/>
          </a:p>
        </p:txBody>
      </p:sp>
      <p:sp>
        <p:nvSpPr>
          <p:cNvPr id="10" name="Prostokąt 9"/>
          <p:cNvSpPr/>
          <p:nvPr/>
        </p:nvSpPr>
        <p:spPr>
          <a:xfrm>
            <a:off x="1135534" y="3200400"/>
            <a:ext cx="3150716" cy="219436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Za łaskę wiary winniśmy dziękować samemu Bogu. 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bible-19487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14350"/>
            <a:ext cx="12362688" cy="824179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8150" y="4095750"/>
            <a:ext cx="5581650" cy="14478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552450" y="4095750"/>
            <a:ext cx="54292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Dawanie świadectwa i życie wiarą jest próbą jej prawdziwości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i autentyczności.</a:t>
            </a:r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Pobrane\krakow-8459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7536" y="-342897"/>
            <a:ext cx="12289536" cy="819702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018770" y="237068"/>
            <a:ext cx="5753100" cy="187113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Pielęgnowanie </a:t>
            </a:r>
            <a:r>
              <a:rPr lang="pl-PL" sz="2800" dirty="0">
                <a:solidFill>
                  <a:schemeClr val="bg1"/>
                </a:solidFill>
                <a:latin typeface="Georgia" pitchFamily="18" charset="0"/>
              </a:rPr>
              <a:t>i odpowiedzialność za dorobek kultury 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chrześcijańskiej - </a:t>
            </a:r>
            <a:r>
              <a:rPr lang="pl-PL" sz="2800" smtClean="0">
                <a:solidFill>
                  <a:schemeClr val="bg1"/>
                </a:solidFill>
                <a:latin typeface="Georgia" pitchFamily="18" charset="0"/>
              </a:rPr>
              <a:t>to ważne 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zadanie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wyznawców Chrystusa.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  <a:p>
            <a:pPr algn="ctr"/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obrane\church-27176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04840"/>
            <a:ext cx="12324649" cy="82164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42900" y="419099"/>
            <a:ext cx="6076950" cy="197240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342900" y="419100"/>
            <a:ext cx="59245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Czynny udział w życiu parafii,  przynależność do grup i wspólnot religijnych pomaga w przeżywaniu wiary we wspólnocie Kościoła.</a:t>
            </a:r>
            <a:endParaRPr lang="pl-PL" sz="24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124-125.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193-197.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763</TotalTime>
  <Words>136</Words>
  <Application>Microsoft Office PowerPoint</Application>
  <PresentationFormat>Niestandardowy</PresentationFormat>
  <Paragraphs>30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100</cp:revision>
  <dcterms:created xsi:type="dcterms:W3CDTF">2017-07-14T09:59:13Z</dcterms:created>
  <dcterms:modified xsi:type="dcterms:W3CDTF">2018-04-10T13:28:22Z</dcterms:modified>
</cp:coreProperties>
</file>