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68" r:id="rId6"/>
    <p:sldId id="267" r:id="rId7"/>
    <p:sldId id="266" r:id="rId8"/>
    <p:sldId id="265" r:id="rId9"/>
    <p:sldId id="270" r:id="rId10"/>
    <p:sldId id="261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4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2018-04-05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ROZWÓJ KOŚCIOŁA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 ŚREDNIOWIECZNEJ POLSCE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calligraphy-15278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5530" y="0"/>
            <a:ext cx="15154275" cy="1041241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185530" y="5181600"/>
            <a:ext cx="15154275" cy="65854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-649357" y="5317067"/>
            <a:ext cx="14219583" cy="4850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2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ROZWÓJ </a:t>
            </a:r>
            <a:r>
              <a:rPr lang="pl-PL" sz="32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KOŚCIOŁA </a:t>
            </a:r>
            <a:r>
              <a:rPr lang="pl-PL" sz="32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 ŚREDNIOWIECZNEJ POLSCE</a:t>
            </a:r>
            <a:endParaRPr lang="pl-PL" sz="3200" b="1" baseline="30000" dirty="0" smtClean="0">
              <a:solidFill>
                <a:schemeClr val="bg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landshuter-hochzeit-26387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2682" y="-1663557"/>
            <a:ext cx="12693226" cy="93878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163782" y="5084661"/>
            <a:ext cx="8936182" cy="81437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00630" y="5023407"/>
            <a:ext cx="108522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Przyjęcie chrześcijaństwa miało ogromny wpływ </a:t>
            </a: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na rozwój duchowy i 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społeczny</a:t>
            </a:r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 Polaków. 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church-painting-6716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9255"/>
            <a:ext cx="12508992" cy="938174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4997669"/>
            <a:ext cx="9919252" cy="101829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89900" y="4997669"/>
            <a:ext cx="98865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>
                <a:solidFill>
                  <a:schemeClr val="bg1"/>
                </a:solidFill>
                <a:latin typeface="Georgia" pitchFamily="18" charset="0"/>
              </a:rPr>
              <a:t>N</a:t>
            </a:r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astąpił rozwój kultu świętych, będących wzorem wiary i moralności dla wyznawców Chrystusa.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monk-21735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9195"/>
            <a:ext cx="12216475" cy="928719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04801" y="4685001"/>
            <a:ext cx="11207578" cy="127352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04801" y="4830709"/>
            <a:ext cx="1120757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Powstały wspólnoty zakonne, stopniowo wzrastała liczba duchowieństwa, utworzono struktury kościelne sprzyjające rozwojowi duchowemu wiernych.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wine-2719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66648"/>
            <a:ext cx="13330733" cy="889162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36034" y="118997"/>
            <a:ext cx="8497149" cy="1179749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04498" y="277985"/>
            <a:ext cx="84937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Przytułki dla ubogich i rozwój ziołolecznictwa – to dzieła prowadzone przy klasztorach.   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nuremberg-6741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6204" y="-1813965"/>
            <a:ext cx="12298204" cy="918895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5048250"/>
            <a:ext cx="11483009" cy="87990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74134" y="5048250"/>
            <a:ext cx="114660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Rozwijało się budownictwo sakralne wzorowane na budowlach romańskich powstałych na zachodzie Europy.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Pobrane\the-middle-ages-1803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3576" y="-2374462"/>
            <a:ext cx="14276388" cy="950912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4650827"/>
            <a:ext cx="11225048" cy="127700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58369" y="4650829"/>
            <a:ext cx="1118625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Na skutek upowszechnienia znajomości pisma i języka łacińskiego rozwinęło się dziejopisarstwo. Powstały: </a:t>
            </a:r>
            <a:r>
              <a:rPr lang="pl-PL" sz="2500" i="1" dirty="0" smtClean="0">
                <a:solidFill>
                  <a:schemeClr val="bg1"/>
                </a:solidFill>
                <a:latin typeface="Georgia" pitchFamily="18" charset="0"/>
              </a:rPr>
              <a:t>Kronika Polski </a:t>
            </a:r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Wincentego Kadłubka, </a:t>
            </a:r>
            <a:r>
              <a:rPr lang="pl-PL" sz="2500" i="1" dirty="0" smtClean="0">
                <a:solidFill>
                  <a:schemeClr val="bg1"/>
                </a:solidFill>
                <a:latin typeface="Georgia" pitchFamily="18" charset="0"/>
              </a:rPr>
              <a:t>Roczniki, czyli kroniki sławnego Królestwa Polskiego </a:t>
            </a:r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Jana Długosza.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obrane\aveyron-24622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40523"/>
            <a:ext cx="12192001" cy="914400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18052" y="4861315"/>
            <a:ext cx="11555896" cy="121727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74134" y="5023407"/>
            <a:ext cx="112977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W średniowiecznej Polsce powstały szkoły przyklasztorne, które miały ogromny wpływ na rozwój intelektualny, kulturowy i społeczny Polaków.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10" name="Picture 2" descr="C:\Users\Krzysztof\Desktop\krakow-976918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2707" y="0"/>
            <a:ext cx="3497580" cy="4663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ole tekstowe 10"/>
          <p:cNvSpPr txBox="1"/>
          <p:nvPr/>
        </p:nvSpPr>
        <p:spPr>
          <a:xfrm>
            <a:off x="3941379" y="3547241"/>
            <a:ext cx="34526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</a:rPr>
              <a:t>Uniwersytet Jagielloński</a:t>
            </a:r>
            <a:endParaRPr lang="pl-PL" sz="28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106-109.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171-173.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195</Words>
  <Application>Microsoft Office PowerPoint</Application>
  <PresentationFormat>Niestandardowy</PresentationFormat>
  <Paragraphs>33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63</cp:revision>
  <dcterms:created xsi:type="dcterms:W3CDTF">2017-07-14T09:59:13Z</dcterms:created>
  <dcterms:modified xsi:type="dcterms:W3CDTF">2018-04-05T19:22:08Z</dcterms:modified>
</cp:coreProperties>
</file>