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2018-04-06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6 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33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4047892"/>
            <a:ext cx="12192000" cy="130880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 – PATRON </a:t>
            </a:r>
          </a:p>
          <a:p>
            <a:r>
              <a:rPr lang="pl-PL" sz="6000" b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BUDUJĄCYCH NOWOCZESNĄ EUROPĘ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Pobrane\poland-456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8945" y="-990600"/>
            <a:ext cx="13121640" cy="873252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-407353" y="5232673"/>
            <a:ext cx="13038455" cy="721560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dtytuł 2"/>
          <p:cNvSpPr txBox="1">
            <a:spLocks/>
          </p:cNvSpPr>
          <p:nvPr/>
        </p:nvSpPr>
        <p:spPr>
          <a:xfrm>
            <a:off x="0" y="5535032"/>
            <a:ext cx="11828890" cy="1045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bg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ŚWIĘTY WOJCIECH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72440" y="601579"/>
            <a:ext cx="11308823" cy="81574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500932" y="564543"/>
            <a:ext cx="112779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Święty Wojciech – główny patron Polski </a:t>
            </a:r>
          </a:p>
          <a:p>
            <a:pPr algn="ctr"/>
            <a:r>
              <a:rPr lang="pl-PL" i="1" dirty="0" smtClean="0">
                <a:solidFill>
                  <a:schemeClr val="bg1"/>
                </a:solidFill>
                <a:latin typeface="Georgia" pitchFamily="18" charset="0"/>
              </a:rPr>
              <a:t>Jego imię w j. łacińskim brzmi: Adalbert. W ikonografii przedstawiany jest z orłem, wiosłem, włócznią.</a:t>
            </a:r>
            <a:endParaRPr lang="pl-PL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472441" y="1592179"/>
            <a:ext cx="1904999" cy="4195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472440" y="2140819"/>
            <a:ext cx="1920241" cy="4957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472441" y="2735179"/>
            <a:ext cx="1905000" cy="44998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rostokąt 12"/>
          <p:cNvSpPr/>
          <p:nvPr/>
        </p:nvSpPr>
        <p:spPr>
          <a:xfrm>
            <a:off x="472441" y="3344779"/>
            <a:ext cx="1920240" cy="38902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72440" y="3908659"/>
            <a:ext cx="1935481" cy="38902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457200" y="4426819"/>
            <a:ext cx="1950721" cy="38902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87679" y="4990699"/>
            <a:ext cx="1905001" cy="38902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472440" y="5539339"/>
            <a:ext cx="1904999" cy="38902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ole tekstowe 18"/>
          <p:cNvSpPr txBox="1"/>
          <p:nvPr/>
        </p:nvSpPr>
        <p:spPr>
          <a:xfrm>
            <a:off x="469128" y="1566407"/>
            <a:ext cx="1117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Około 956 r.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456537" y="2121254"/>
            <a:ext cx="1116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981 r.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80391" y="2708988"/>
            <a:ext cx="11245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983 r.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2" name="pole tekstowe 21"/>
          <p:cNvSpPr txBox="1"/>
          <p:nvPr/>
        </p:nvSpPr>
        <p:spPr>
          <a:xfrm>
            <a:off x="487680" y="3258953"/>
            <a:ext cx="1116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989 r.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518160" y="3836748"/>
            <a:ext cx="11169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989-992 r.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96294" y="4354245"/>
            <a:ext cx="1121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995 r.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487680" y="4913906"/>
            <a:ext cx="11154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997 r. 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6" name="pole tekstowe 25"/>
          <p:cNvSpPr txBox="1"/>
          <p:nvPr/>
        </p:nvSpPr>
        <p:spPr>
          <a:xfrm>
            <a:off x="457200" y="5482668"/>
            <a:ext cx="1121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23 IV 997 r.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9" name="Strzałka w prawo 28"/>
          <p:cNvSpPr/>
          <p:nvPr/>
        </p:nvSpPr>
        <p:spPr>
          <a:xfrm>
            <a:off x="2458277" y="2297926"/>
            <a:ext cx="3250759" cy="21468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Strzałka w prawo 35"/>
          <p:cNvSpPr/>
          <p:nvPr/>
        </p:nvSpPr>
        <p:spPr>
          <a:xfrm>
            <a:off x="2435748" y="1687001"/>
            <a:ext cx="3250759" cy="21468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prawo 36"/>
          <p:cNvSpPr/>
          <p:nvPr/>
        </p:nvSpPr>
        <p:spPr>
          <a:xfrm>
            <a:off x="2450326" y="2886324"/>
            <a:ext cx="3250759" cy="21468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Strzałka w prawo 37"/>
          <p:cNvSpPr/>
          <p:nvPr/>
        </p:nvSpPr>
        <p:spPr>
          <a:xfrm>
            <a:off x="2450325" y="3434964"/>
            <a:ext cx="3250759" cy="21468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Strzałka w prawo 38"/>
          <p:cNvSpPr/>
          <p:nvPr/>
        </p:nvSpPr>
        <p:spPr>
          <a:xfrm>
            <a:off x="2466229" y="3991555"/>
            <a:ext cx="3250759" cy="21468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Strzałka w prawo 39"/>
          <p:cNvSpPr/>
          <p:nvPr/>
        </p:nvSpPr>
        <p:spPr>
          <a:xfrm>
            <a:off x="2458277" y="4500438"/>
            <a:ext cx="3250759" cy="21468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 w prawo 40"/>
          <p:cNvSpPr/>
          <p:nvPr/>
        </p:nvSpPr>
        <p:spPr>
          <a:xfrm>
            <a:off x="2442374" y="5064980"/>
            <a:ext cx="3250759" cy="21468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2" name="Strzałka w prawo 41"/>
          <p:cNvSpPr/>
          <p:nvPr/>
        </p:nvSpPr>
        <p:spPr>
          <a:xfrm>
            <a:off x="2426472" y="5621572"/>
            <a:ext cx="3250759" cy="214687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" name="Prostokąt 42"/>
          <p:cNvSpPr/>
          <p:nvPr/>
        </p:nvSpPr>
        <p:spPr>
          <a:xfrm>
            <a:off x="5817042" y="1593504"/>
            <a:ext cx="5966791" cy="4957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4" name="Prostokąt 43"/>
          <p:cNvSpPr/>
          <p:nvPr/>
        </p:nvSpPr>
        <p:spPr>
          <a:xfrm>
            <a:off x="5818368" y="2183226"/>
            <a:ext cx="5966791" cy="4957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5" name="Prostokąt 44"/>
          <p:cNvSpPr/>
          <p:nvPr/>
        </p:nvSpPr>
        <p:spPr>
          <a:xfrm>
            <a:off x="5826318" y="2771622"/>
            <a:ext cx="5966791" cy="4957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6" name="Prostokąt 45"/>
          <p:cNvSpPr/>
          <p:nvPr/>
        </p:nvSpPr>
        <p:spPr>
          <a:xfrm>
            <a:off x="5826318" y="3328213"/>
            <a:ext cx="5966791" cy="4957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7" name="Prostokąt 46"/>
          <p:cNvSpPr/>
          <p:nvPr/>
        </p:nvSpPr>
        <p:spPr>
          <a:xfrm>
            <a:off x="5842222" y="3892756"/>
            <a:ext cx="5966791" cy="4957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8" name="Prostokąt 47"/>
          <p:cNvSpPr/>
          <p:nvPr/>
        </p:nvSpPr>
        <p:spPr>
          <a:xfrm>
            <a:off x="5842221" y="4449348"/>
            <a:ext cx="5966791" cy="4957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9" name="Prostokąt 48"/>
          <p:cNvSpPr/>
          <p:nvPr/>
        </p:nvSpPr>
        <p:spPr>
          <a:xfrm>
            <a:off x="5834270" y="4990036"/>
            <a:ext cx="5966791" cy="4957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0" name="Prostokąt 49"/>
          <p:cNvSpPr/>
          <p:nvPr/>
        </p:nvSpPr>
        <p:spPr>
          <a:xfrm>
            <a:off x="5842221" y="5538676"/>
            <a:ext cx="5966791" cy="495701"/>
          </a:xfrm>
          <a:prstGeom prst="rect">
            <a:avLst/>
          </a:prstGeom>
          <a:solidFill>
            <a:srgbClr val="7030A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1" name="pole tekstowe 50"/>
          <p:cNvSpPr txBox="1"/>
          <p:nvPr/>
        </p:nvSpPr>
        <p:spPr>
          <a:xfrm>
            <a:off x="5836257" y="1598212"/>
            <a:ext cx="4844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Narodziny w </a:t>
            </a:r>
            <a:r>
              <a:rPr lang="pl-PL" sz="2400" dirty="0" err="1" smtClean="0">
                <a:solidFill>
                  <a:schemeClr val="bg1"/>
                </a:solidFill>
                <a:latin typeface="Georgia" pitchFamily="18" charset="0"/>
              </a:rPr>
              <a:t>Libicach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5812403" y="2194560"/>
            <a:ext cx="5963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Święcenia kapłańskie w Magdeburgu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3" name="pole tekstowe 52"/>
          <p:cNvSpPr txBox="1"/>
          <p:nvPr/>
        </p:nvSpPr>
        <p:spPr>
          <a:xfrm>
            <a:off x="5828306" y="2782957"/>
            <a:ext cx="4941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Objęcie diecezji w Pradze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4" name="pole tekstowe 53"/>
          <p:cNvSpPr txBox="1"/>
          <p:nvPr/>
        </p:nvSpPr>
        <p:spPr>
          <a:xfrm>
            <a:off x="5836256" y="3339549"/>
            <a:ext cx="5963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Zrzeczenie się urzędu biskupa Pragi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5" name="pole tekstowe 54"/>
          <p:cNvSpPr txBox="1"/>
          <p:nvPr/>
        </p:nvSpPr>
        <p:spPr>
          <a:xfrm>
            <a:off x="5788550" y="3897708"/>
            <a:ext cx="640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Pobyt w klasztorze benedyktynów w Rzymie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6" name="pole tekstowe 55"/>
          <p:cNvSpPr txBox="1"/>
          <p:nvPr/>
        </p:nvSpPr>
        <p:spPr>
          <a:xfrm>
            <a:off x="5852160" y="4452730"/>
            <a:ext cx="6003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Napad na rodzinny gród św. Wojciecha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7" name="pole tekstowe 56"/>
          <p:cNvSpPr txBox="1"/>
          <p:nvPr/>
        </p:nvSpPr>
        <p:spPr>
          <a:xfrm>
            <a:off x="5837583" y="5002940"/>
            <a:ext cx="480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Przybycie do Gniezna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8" name="pole tekstowe 57"/>
          <p:cNvSpPr txBox="1"/>
          <p:nvPr/>
        </p:nvSpPr>
        <p:spPr>
          <a:xfrm>
            <a:off x="5869388" y="5551580"/>
            <a:ext cx="4804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Georgia" pitchFamily="18" charset="0"/>
              </a:rPr>
              <a:t>Śmierć męczeńska</a:t>
            </a:r>
            <a:endParaRPr lang="pl-PL" sz="24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39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20" grpId="0" build="allAtOnce"/>
      <p:bldP spid="21" grpId="0" build="allAtOnce"/>
      <p:bldP spid="22" grpId="0" build="allAtOnce"/>
      <p:bldP spid="23" grpId="0" build="allAtOnce"/>
      <p:bldP spid="24" grpId="0" build="allAtOnce"/>
      <p:bldP spid="25" grpId="0" build="allAtOnce"/>
      <p:bldP spid="26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  <p:bldP spid="57" grpId="0" build="allAtOnce"/>
      <p:bldP spid="5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459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6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Podręcznik dla klasy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szóstej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red. ks. prof. 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Jackowiak. Wydawnictwo Święty Wojciech, Poznań 2013, s.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102-105.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Wierzę w Kościół.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Poradnik metodyczny.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Szósta </a:t>
            </a:r>
            <a:r>
              <a:rPr lang="pl-PL" sz="3200" i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klasa szkoły 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podstawowej, </a:t>
            </a:r>
            <a:b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</a:b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red. ks. prof</a:t>
            </a:r>
            <a:r>
              <a:rPr lang="pl-PL" sz="3200" i="1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J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Szpet, D. Jackowiak. Wydawnictwo Święty Wojciech, Poznań 2013, </a:t>
            </a:r>
            <a:endParaRPr lang="pl-PL" sz="3200" baseline="30000" dirty="0" smtClean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</a:t>
            </a:r>
            <a:r>
              <a:rPr lang="pl-PL" sz="32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.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168-170.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>
                <a:latin typeface="Arial" pitchFamily="34" charset="0"/>
                <a:cs typeface="Arial" pitchFamily="34" charset="0"/>
              </a:rPr>
              <a:t>          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156</Words>
  <Application>Microsoft Office PowerPoint</Application>
  <PresentationFormat>Niestandardowy</PresentationFormat>
  <Paragraphs>36</Paragraphs>
  <Slides>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5" baseType="lpstr">
      <vt:lpstr>Motyw pakietu Office</vt:lpstr>
      <vt:lpstr>Slajd 1</vt:lpstr>
      <vt:lpstr>Slajd 2</vt:lpstr>
      <vt:lpstr>Slajd 3</vt:lpstr>
      <vt:lpstr>Slajd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61</cp:revision>
  <dcterms:created xsi:type="dcterms:W3CDTF">2017-07-14T09:59:13Z</dcterms:created>
  <dcterms:modified xsi:type="dcterms:W3CDTF">2018-04-06T14:12:01Z</dcterms:modified>
</cp:coreProperties>
</file>