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64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29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54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MOJA PARAFIA</a:t>
            </a: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K.Tomiak\Katecheza\Wyd. św. W\Zdjęcia MSZA\IMG_10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31520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1" y="4688379"/>
            <a:ext cx="12818226" cy="91232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062330"/>
            <a:ext cx="12192000" cy="723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MOJA PARAFIA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priest-17130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2161" y="-820217"/>
            <a:ext cx="10536631" cy="767821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365760" y="1280162"/>
            <a:ext cx="5199017" cy="357922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470264" y="1619795"/>
            <a:ext cx="50945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Parafia, to najmniejsza jednostka administracyjna Kościoła, na której czele stoi proboszcz.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wedding-12490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66667"/>
            <a:ext cx="12192000" cy="914887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70265" y="3631474"/>
            <a:ext cx="11025050" cy="203780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457201" y="3735976"/>
            <a:ext cx="110617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Wspólnota parafialna, to osoby  mieszkające </a:t>
            </a: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 obrębie danej parafii, gromadzące się na wspólnej modlitwie pod przewodnictwem duszpasterza.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sun-22979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2318" y="-2964993"/>
            <a:ext cx="15254630" cy="1018080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77079" y="4134678"/>
            <a:ext cx="11331744" cy="1800608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96389" y="4187687"/>
            <a:ext cx="112411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Jak wiele promieni słońca, które świecą jednym światłem, tak wspólnota parafialna jest złożona </a:t>
            </a: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z wielu osób, które wspólnie tworzą jeden Kościół.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60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92-93.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150-155.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</TotalTime>
  <Words>124</Words>
  <Application>Microsoft Office PowerPoint</Application>
  <PresentationFormat>Niestandardowy</PresentationFormat>
  <Paragraphs>24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82</cp:revision>
  <dcterms:created xsi:type="dcterms:W3CDTF">2017-07-14T09:59:13Z</dcterms:created>
  <dcterms:modified xsi:type="dcterms:W3CDTF">2018-04-05T19:16:49Z</dcterms:modified>
</cp:coreProperties>
</file>