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8" r:id="rId5"/>
    <p:sldId id="271" r:id="rId6"/>
    <p:sldId id="272" r:id="rId7"/>
    <p:sldId id="273" r:id="rId8"/>
    <p:sldId id="261" r:id="rId9"/>
  </p:sldIdLst>
  <p:sldSz cx="12192000" cy="6858000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548235"/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76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32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C16D7-DD29-4A3C-8642-FB2819EC48E5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BF7B90-38CD-4721-B47B-8488241ADBDE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79A7C-E31F-4FB7-AD6D-F738A01D287A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34FB33-E8B7-41D4-917A-39DFA39BCB8A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C1FE4A-5A1D-4CD7-820A-45F2F25608A8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D6181C-1FB0-4FFC-BD65-AA6A1A0AE308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E2B8C-7848-41C4-A062-7EFC54758BE0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5B821C-78D4-4E6D-9591-B3C50D94B0E2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6F8CB-F10A-4438-9BDD-2EF77336056C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0B8F35-F2A6-432D-895A-D7D7B45D1EB6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36DD6-1619-488A-A7E4-FDEE87097CE4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5EEE8C-078A-4C79-8A1B-7F731B578799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4E9EB-61E3-431B-A1C7-D71233363DA1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4D656E-F40D-4597-AE9D-9BC43C2FEF4A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98102-3BB2-4632-9CA5-320CF4F9E190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CB7150-E3AF-4042-B279-BFCC6871C459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75B93-18ED-4170-80F7-B6233D61B404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1D6202-3445-4A72-94E4-8D9A0D33AEF2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585F9-5840-40F7-9627-0B346660578F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8DF074-0180-4BE3-A89A-F86747E94FCC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817D5-2C21-4F52-A9F5-1FC98BC23853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0E04EC-7D0D-4D10-9F5A-A4A7802BCB28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AE0429-C2D8-4208-9386-3054F6B496C8}" type="datetimeFigureOut">
              <a:rPr lang="pl-PL"/>
              <a:pPr>
                <a:defRPr/>
              </a:pPr>
              <a:t>2018-04-10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832D6BBD-2810-4AFE-B1D6-27A7CFBFBFAB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PREZENTACJA DLA KLASY 4 SP</a:t>
            </a:r>
          </a:p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DO LEKCJI 38</a:t>
            </a:r>
          </a:p>
          <a:p>
            <a:pPr eaLnBrk="1" hangingPunct="1"/>
            <a:endParaRPr lang="pl-PL" altLang="pl-PL" sz="6000" baseline="30000" dirty="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2051" name="Podtytuł 2"/>
          <p:cNvSpPr txBox="1">
            <a:spLocks/>
          </p:cNvSpPr>
          <p:nvPr/>
        </p:nvSpPr>
        <p:spPr bwMode="auto">
          <a:xfrm>
            <a:off x="1676400" y="4038600"/>
            <a:ext cx="914400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3600" b="1"/>
              <a:t>WĘDRUJEMY PRZEZ ŻYCIE</a:t>
            </a:r>
            <a:endParaRPr lang="pl-PL" altLang="pl-PL" sz="3600" b="1" baseline="30000"/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36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39625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-554038" y="5200650"/>
            <a:ext cx="13211176" cy="552450"/>
          </a:xfrm>
          <a:prstGeom prst="rect">
            <a:avLst/>
          </a:prstGeom>
          <a:solidFill>
            <a:schemeClr val="accent6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8" name="Podtytuł 2"/>
          <p:cNvSpPr txBox="1">
            <a:spLocks/>
          </p:cNvSpPr>
          <p:nvPr/>
        </p:nvSpPr>
        <p:spPr bwMode="auto">
          <a:xfrm>
            <a:off x="565150" y="5421313"/>
            <a:ext cx="10763250" cy="8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4800" b="1" baseline="30000">
                <a:solidFill>
                  <a:schemeClr val="bg1"/>
                </a:solidFill>
              </a:rPr>
              <a:t>CHRZEŚCIJAŃSKIE SPOJRZENIE NA PRZEMIJANIE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48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6050"/>
            <a:ext cx="12330113" cy="822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100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8" name="Prostokąt 7"/>
          <p:cNvSpPr/>
          <p:nvPr/>
        </p:nvSpPr>
        <p:spPr>
          <a:xfrm>
            <a:off x="173038" y="2366963"/>
            <a:ext cx="4456112" cy="1379537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alt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Rośniemy, zmieniamy się, uczymy się nowych rzeczy</a:t>
            </a:r>
            <a:r>
              <a:rPr lang="pl-PL" altLang="pl-PL" sz="1200" dirty="0">
                <a:solidFill>
                  <a:schemeClr val="bg1"/>
                </a:solidFill>
                <a:latin typeface="Georgia" panose="02040502050405020303" pitchFamily="18" charset="0"/>
              </a:rPr>
              <a:t>. </a:t>
            </a:r>
            <a:endParaRPr lang="pl-PL" altLang="pl-PL" sz="12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4103" name="pole tekstowe 16"/>
          <p:cNvSpPr txBox="1">
            <a:spLocks noChangeArrowheads="1"/>
          </p:cNvSpPr>
          <p:nvPr/>
        </p:nvSpPr>
        <p:spPr bwMode="auto">
          <a:xfrm>
            <a:off x="461963" y="5037138"/>
            <a:ext cx="98393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 altLang="pl-PL" sz="2800" b="1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829550" y="323850"/>
            <a:ext cx="3941763" cy="116205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alt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Jaki zawód wybierzemy?</a:t>
            </a:r>
            <a:endParaRPr lang="pl-PL" altLang="pl-PL" sz="28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1" name="Prostokąt 10"/>
          <p:cNvSpPr/>
          <p:nvPr/>
        </p:nvSpPr>
        <p:spPr>
          <a:xfrm>
            <a:off x="620713" y="923925"/>
            <a:ext cx="4451350" cy="93345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alt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Zmierzamy </a:t>
            </a:r>
            <a:r>
              <a:rPr lang="pl-PL" altLang="pl-PL" sz="2800" dirty="0">
                <a:solidFill>
                  <a:schemeClr val="bg1"/>
                </a:solidFill>
                <a:latin typeface="Georgia" panose="02040502050405020303" pitchFamily="18" charset="0"/>
              </a:rPr>
              <a:t>ku dorosłości. </a:t>
            </a:r>
            <a:endParaRPr lang="pl-PL" sz="2800" dirty="0"/>
          </a:p>
        </p:txBody>
      </p:sp>
      <p:pic>
        <p:nvPicPr>
          <p:cNvPr id="4106" name="Obraz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29700" y="1885950"/>
            <a:ext cx="2932113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5100" y="-128588"/>
            <a:ext cx="12357100" cy="7410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4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</a:p>
        </p:txBody>
      </p:sp>
      <p:sp>
        <p:nvSpPr>
          <p:cNvPr id="8" name="Prostokąt 7"/>
          <p:cNvSpPr/>
          <p:nvPr/>
        </p:nvSpPr>
        <p:spPr>
          <a:xfrm>
            <a:off x="461963" y="4694238"/>
            <a:ext cx="11309350" cy="120015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5127" name="pole tekstowe 16"/>
          <p:cNvSpPr txBox="1">
            <a:spLocks noChangeArrowheads="1"/>
          </p:cNvSpPr>
          <p:nvPr/>
        </p:nvSpPr>
        <p:spPr bwMode="auto">
          <a:xfrm>
            <a:off x="461963" y="4694238"/>
            <a:ext cx="113093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400">
                <a:solidFill>
                  <a:schemeClr val="bg1"/>
                </a:solidFill>
                <a:latin typeface="Georgia" pitchFamily="18" charset="0"/>
              </a:rPr>
              <a:t>Życie człowieka jest wędrówką, podczas której potrzebujemy przewodnika. Samemu łatwo się zgubić. Potrzebujemy kogoś, kto doprowadzi nas do celu drogi– którą jest nasze życie – do domu Ojca.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895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8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</a:p>
        </p:txBody>
      </p:sp>
      <p:sp>
        <p:nvSpPr>
          <p:cNvPr id="8" name="Prostokąt 7"/>
          <p:cNvSpPr/>
          <p:nvPr/>
        </p:nvSpPr>
        <p:spPr>
          <a:xfrm>
            <a:off x="5549900" y="1235075"/>
            <a:ext cx="6221413" cy="3786188"/>
          </a:xfrm>
          <a:prstGeom prst="rect">
            <a:avLst/>
          </a:prstGeom>
          <a:solidFill>
            <a:schemeClr val="accent6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6151" name="pole tekstowe 16"/>
          <p:cNvSpPr txBox="1">
            <a:spLocks noChangeArrowheads="1"/>
          </p:cNvSpPr>
          <p:nvPr/>
        </p:nvSpPr>
        <p:spPr bwMode="auto">
          <a:xfrm>
            <a:off x="5549900" y="1538288"/>
            <a:ext cx="6221413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3200">
                <a:solidFill>
                  <a:schemeClr val="bg1"/>
                </a:solidFill>
                <a:latin typeface="Georgia" pitchFamily="18" charset="0"/>
              </a:rPr>
              <a:t>Znamy Kogoś, kto zna drogę </a:t>
            </a:r>
          </a:p>
          <a:p>
            <a:pPr algn="ctr"/>
            <a:r>
              <a:rPr lang="pl-PL" altLang="pl-PL" sz="3200">
                <a:solidFill>
                  <a:schemeClr val="bg1"/>
                </a:solidFill>
                <a:latin typeface="Georgia" pitchFamily="18" charset="0"/>
              </a:rPr>
              <a:t>do Boga – sam nią przeszedł </a:t>
            </a:r>
          </a:p>
          <a:p>
            <a:pPr algn="ctr"/>
            <a:r>
              <a:rPr lang="pl-PL" altLang="pl-PL" sz="3200">
                <a:solidFill>
                  <a:schemeClr val="bg1"/>
                </a:solidFill>
                <a:latin typeface="Georgia" pitchFamily="18" charset="0"/>
              </a:rPr>
              <a:t>i nam wyznaczył bezpieczny szlak. Jezus jest jedynym pośrednikiem – przewodnikiem na drodze do domu Ojca.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az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3525" y="-3008313"/>
            <a:ext cx="12474575" cy="1125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7172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</a:p>
        </p:txBody>
      </p:sp>
      <p:sp>
        <p:nvSpPr>
          <p:cNvPr id="8" name="Prostokąt 7"/>
          <p:cNvSpPr/>
          <p:nvPr/>
        </p:nvSpPr>
        <p:spPr>
          <a:xfrm>
            <a:off x="461963" y="5230813"/>
            <a:ext cx="11023600" cy="663575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7175" name="pole tekstowe 16"/>
          <p:cNvSpPr txBox="1">
            <a:spLocks noChangeArrowheads="1"/>
          </p:cNvSpPr>
          <p:nvPr/>
        </p:nvSpPr>
        <p:spPr bwMode="auto">
          <a:xfrm>
            <a:off x="461963" y="5230813"/>
            <a:ext cx="11023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3200">
                <a:solidFill>
                  <a:schemeClr val="bg1"/>
                </a:solidFill>
                <a:latin typeface="Georgia" pitchFamily="18" charset="0"/>
              </a:rPr>
              <a:t>Jezus sam siebie nazywa drogą, prawdą i życiem. </a:t>
            </a:r>
            <a:r>
              <a:rPr lang="pl-PL" altLang="pl-PL" sz="2400" b="1">
                <a:solidFill>
                  <a:schemeClr val="bg1"/>
                </a:solidFill>
                <a:latin typeface="Georgia" pitchFamily="18" charset="0"/>
              </a:rPr>
              <a:t>[zob. J 14, 6]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Obraz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3075" y="0"/>
            <a:ext cx="13179425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819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</a:p>
        </p:txBody>
      </p:sp>
      <p:sp>
        <p:nvSpPr>
          <p:cNvPr id="8" name="Prostokąt 7"/>
          <p:cNvSpPr/>
          <p:nvPr/>
        </p:nvSpPr>
        <p:spPr>
          <a:xfrm>
            <a:off x="461963" y="4694238"/>
            <a:ext cx="11015662" cy="120015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8199" name="pole tekstowe 16"/>
          <p:cNvSpPr txBox="1">
            <a:spLocks noChangeArrowheads="1"/>
          </p:cNvSpPr>
          <p:nvPr/>
        </p:nvSpPr>
        <p:spPr bwMode="auto">
          <a:xfrm>
            <a:off x="461963" y="4694238"/>
            <a:ext cx="1101566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3200" dirty="0">
                <a:solidFill>
                  <a:schemeClr val="bg1"/>
                </a:solidFill>
                <a:latin typeface="Georgia" pitchFamily="18" charset="0"/>
              </a:rPr>
              <a:t>Jeśli wybierzemy Jezusa, znajdziemy drogę do prawdziwego życia – </a:t>
            </a:r>
            <a:r>
              <a:rPr lang="pl-PL" altLang="pl-PL" sz="3200" dirty="0" err="1">
                <a:solidFill>
                  <a:schemeClr val="bg1"/>
                </a:solidFill>
                <a:latin typeface="Georgia" pitchFamily="18" charset="0"/>
              </a:rPr>
              <a:t>życia</a:t>
            </a:r>
            <a:r>
              <a:rPr lang="pl-PL" altLang="pl-PL" sz="3200" dirty="0">
                <a:solidFill>
                  <a:schemeClr val="bg1"/>
                </a:solidFill>
                <a:latin typeface="Georgia" pitchFamily="18" charset="0"/>
              </a:rPr>
              <a:t> wiecznego.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9219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</a:p>
        </p:txBody>
      </p:sp>
      <p:sp>
        <p:nvSpPr>
          <p:cNvPr id="9221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000" b="1" baseline="30000"/>
              <a:t>BIBLIOGRAFIA</a:t>
            </a:r>
          </a:p>
          <a:p>
            <a:pPr eaLnBrk="1" hangingPunct="1"/>
            <a:endParaRPr lang="pl-PL" altLang="pl-PL" sz="3600" baseline="30000"/>
          </a:p>
          <a:p>
            <a:pPr eaLnBrk="1" hangingPunct="1"/>
            <a:r>
              <a:rPr lang="pl-PL" altLang="pl-PL" sz="3200" i="1" baseline="30000"/>
              <a:t>Jestem chrześcijaninem. Podręcznik dla klasy czwartej szkoły podstawowej,</a:t>
            </a:r>
            <a:r>
              <a:rPr lang="pl-PL" altLang="pl-PL" sz="3200" baseline="30000"/>
              <a:t> red. ks. prof. J. Szpet, D. Jackowiak. Wydawnictwo Święty Wojciech, Poznań 2011, s. 112-113.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i="1" baseline="30000"/>
              <a:t>Jestem chrześcijaninem. Poradnik metodyczny. Czwarta klasa szkoły podstawowej,</a:t>
            </a:r>
            <a:br>
              <a:rPr lang="pl-PL" altLang="pl-PL" sz="3200" i="1" baseline="30000"/>
            </a:br>
            <a:r>
              <a:rPr lang="pl-PL" altLang="pl-PL" sz="3200" baseline="30000"/>
              <a:t>red. ks. prof. J. Szpet, D. Jackowiak. Wydawnictwo Święty Wojciech, Poznań 2011, </a:t>
            </a:r>
          </a:p>
          <a:p>
            <a:pPr eaLnBrk="1" hangingPunct="1"/>
            <a:r>
              <a:rPr lang="pl-PL" altLang="pl-PL" sz="3200" baseline="30000"/>
              <a:t>s. 153-158.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endParaRPr lang="pl-PL" altLang="pl-PL" sz="4000" baseline="30000"/>
          </a:p>
          <a:p>
            <a:pPr eaLnBrk="1" hangingPunct="1"/>
            <a:r>
              <a:rPr lang="pl-PL" altLang="pl-PL" sz="4000" b="1" baseline="30000"/>
              <a:t>FOTOGRAFIE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baseline="30000"/>
              <a:t>pixabay.com</a:t>
            </a:r>
          </a:p>
          <a:p>
            <a:pPr eaLnBrk="1" hangingPunct="1"/>
            <a:r>
              <a:rPr lang="pl-PL" altLang="pl-PL">
                <a:latin typeface="Calibri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181</Words>
  <Application>Microsoft Office PowerPoint</Application>
  <PresentationFormat>Niestandardowy</PresentationFormat>
  <Paragraphs>31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4" baseType="lpstr">
      <vt:lpstr>Arial</vt:lpstr>
      <vt:lpstr>Calibri Light</vt:lpstr>
      <vt:lpstr>Calibri</vt:lpstr>
      <vt:lpstr>Fira Sans</vt:lpstr>
      <vt:lpstr>Georgia</vt:lpstr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65</cp:revision>
  <dcterms:created xsi:type="dcterms:W3CDTF">2017-07-14T09:59:13Z</dcterms:created>
  <dcterms:modified xsi:type="dcterms:W3CDTF">2018-04-10T13:31:29Z</dcterms:modified>
</cp:coreProperties>
</file>