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71" r:id="rId6"/>
    <p:sldId id="261" r:id="rId7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48235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>
        <p:scale>
          <a:sx n="60" d="100"/>
          <a:sy n="60" d="100"/>
        </p:scale>
        <p:origin x="-2328" y="-12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B58C6-1398-4CDA-89DF-7BEB33A21B1A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1D8A9-0D8C-4573-AF33-6BDCE725E69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24824-1503-48F7-812F-9B1732BBAC4A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BB5EE-93C8-4133-BCC3-32CA8DBEA61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68AAD-B277-4832-B5FF-15A0B6AFF12D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80470-0040-4C69-8B68-6A608ABF786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3C056-F775-4484-B711-ADD597AE4BFE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44A7B-2CA5-4175-BB2D-12B80020D90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C514E-20E4-444E-856F-110A73A9F0F1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8E327-8BE6-4316-BB30-890E7215B9B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328F9-827A-4646-80CD-F7A790DD4BA8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A3125-7A93-46A7-86B9-08FE5E3946C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DA04F-4434-42A4-ACB3-D860545CC34E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274DD-A123-4000-BF60-8897A150720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5CFFD-A805-4EC7-B3D1-160006BB0C73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35242-359C-40E3-B4D4-FB0876A2CA7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EEAE4-8AC1-4058-9453-EAB12ECADF5E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7F2A4-8685-4092-A6DA-BA1F393673B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EB592-9E50-45D9-A429-7A0E102D8FB2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CE8C3-FB3C-4342-87E1-493B6B3A1CE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DFC5A-5950-4E8B-8DFF-406CEC5C6F31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8E7FF-8572-4A30-AFAE-2E123FDB075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C7C607-D193-4F50-9EAE-7702C291B361}" type="datetimeFigureOut">
              <a:rPr lang="pl-PL"/>
              <a:pPr>
                <a:defRPr/>
              </a:pPr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1B40FB9-2ED4-40A8-AC87-B260BBC1B5E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37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1676400" y="4038600"/>
            <a:ext cx="914400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3600" b="1"/>
              <a:t>UMIEĆ POZNAĆ, CO JET WAŻNE</a:t>
            </a:r>
            <a:endParaRPr lang="pl-PL" altLang="pl-PL" sz="3600" b="1" baseline="30000"/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36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az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0"/>
            <a:ext cx="10671175" cy="801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554038" y="5200650"/>
            <a:ext cx="13211176" cy="631825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565150" y="5421313"/>
            <a:ext cx="107632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4800" b="1" baseline="30000">
                <a:solidFill>
                  <a:schemeClr val="bg1"/>
                </a:solidFill>
              </a:rPr>
              <a:t>HIERARCHIA WARTOSCI W ŻYCIU CHRZEŚCIJANINA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4800">
              <a:latin typeface="Calibri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879649" y="2948300"/>
            <a:ext cx="208517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l-PL" sz="2800" dirty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PRZYJAŹŃ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9825" y="-365125"/>
            <a:ext cx="8875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1963" y="4856163"/>
            <a:ext cx="11188700" cy="11191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461963" y="4856163"/>
            <a:ext cx="111887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„Jeżeli Bóg w życiu jest na pierwszym miejscu, </a:t>
            </a:r>
          </a:p>
          <a:p>
            <a:pPr algn="ctr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wszystko znajdzie się na właściwym miejscu” </a:t>
            </a:r>
            <a:r>
              <a:rPr lang="pl-PL" altLang="pl-PL" sz="2400" b="1">
                <a:solidFill>
                  <a:schemeClr val="bg1"/>
                </a:solidFill>
                <a:latin typeface="Georgia" pitchFamily="18" charset="0"/>
              </a:rPr>
              <a:t>św. Augustyn</a:t>
            </a:r>
          </a:p>
        </p:txBody>
      </p:sp>
      <p:sp>
        <p:nvSpPr>
          <p:cNvPr id="9" name="pole tekstowe 16"/>
          <p:cNvSpPr txBox="1">
            <a:spLocks noChangeArrowheads="1"/>
          </p:cNvSpPr>
          <p:nvPr/>
        </p:nvSpPr>
        <p:spPr bwMode="auto">
          <a:xfrm rot="20087094">
            <a:off x="5091582" y="-1281228"/>
            <a:ext cx="116284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sz="4800" b="1" dirty="0">
                <a:ln>
                  <a:solidFill>
                    <a:srgbClr val="FFFF00"/>
                  </a:solidFill>
                </a:ln>
                <a:solidFill>
                  <a:srgbClr val="FFFFF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BÓG</a:t>
            </a:r>
            <a:endParaRPr lang="pl-PL" sz="4800" b="1" dirty="0">
              <a:ln>
                <a:solidFill>
                  <a:srgbClr val="FFFF00"/>
                </a:solidFill>
              </a:ln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10" name="pole tekstowe 16"/>
          <p:cNvSpPr txBox="1">
            <a:spLocks noChangeArrowheads="1"/>
          </p:cNvSpPr>
          <p:nvPr/>
        </p:nvSpPr>
        <p:spPr bwMode="auto">
          <a:xfrm rot="20087094">
            <a:off x="5140182" y="-384720"/>
            <a:ext cx="1178709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sz="4400" b="1" dirty="0">
                <a:ln>
                  <a:solidFill>
                    <a:srgbClr val="00B0F0"/>
                  </a:solidFill>
                </a:ln>
                <a:solidFill>
                  <a:srgbClr val="FFFFF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RODZINA</a:t>
            </a:r>
            <a:endParaRPr lang="pl-PL" sz="4400" b="1" dirty="0">
              <a:ln>
                <a:solidFill>
                  <a:srgbClr val="00B0F0"/>
                </a:solidFill>
              </a:ln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11" name="pole tekstowe 16"/>
          <p:cNvSpPr txBox="1">
            <a:spLocks noChangeArrowheads="1"/>
          </p:cNvSpPr>
          <p:nvPr/>
        </p:nvSpPr>
        <p:spPr bwMode="auto">
          <a:xfrm rot="20087094">
            <a:off x="5701184" y="446970"/>
            <a:ext cx="1162843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sz="4400" b="1" dirty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F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MIŁOŚĆ</a:t>
            </a:r>
            <a:endParaRPr lang="pl-PL" sz="4400" b="1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12" name="pole tekstowe 16"/>
          <p:cNvSpPr txBox="1">
            <a:spLocks noChangeArrowheads="1"/>
          </p:cNvSpPr>
          <p:nvPr/>
        </p:nvSpPr>
        <p:spPr bwMode="auto">
          <a:xfrm rot="20087094">
            <a:off x="5616075" y="1419399"/>
            <a:ext cx="1204888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sz="440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FFFFF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PRZYJAŹŃ</a:t>
            </a:r>
            <a:endParaRPr lang="pl-PL" sz="4400" b="1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13" name="pole tekstowe 16"/>
          <p:cNvSpPr txBox="1">
            <a:spLocks noChangeArrowheads="1"/>
          </p:cNvSpPr>
          <p:nvPr/>
        </p:nvSpPr>
        <p:spPr bwMode="auto">
          <a:xfrm rot="20087094">
            <a:off x="7257823" y="1906424"/>
            <a:ext cx="1115271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sz="4400" b="1" dirty="0">
                <a:ln>
                  <a:solidFill>
                    <a:srgbClr val="FF0000"/>
                  </a:solidFill>
                </a:ln>
                <a:solidFill>
                  <a:srgbClr val="FFFFF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ZDROWIE</a:t>
            </a:r>
            <a:endParaRPr lang="pl-PL" sz="4400" b="1" dirty="0">
              <a:ln>
                <a:solidFill>
                  <a:srgbClr val="FF0000"/>
                </a:solidFill>
              </a:ln>
              <a:solidFill>
                <a:srgbClr val="FFFFFF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7638" y="-990600"/>
            <a:ext cx="12339638" cy="823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8" name="Prostokąt 7"/>
          <p:cNvSpPr/>
          <p:nvPr/>
        </p:nvSpPr>
        <p:spPr>
          <a:xfrm>
            <a:off x="7913688" y="693738"/>
            <a:ext cx="3165475" cy="16017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W XIV wieku w Europie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zaczęto posługiwać się kompasem.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2000" dirty="0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1000125" y="4743450"/>
            <a:ext cx="108267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220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52413" y="2428875"/>
            <a:ext cx="3871912" cy="3071813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Od zamierzchłych czasów człowiek podejmował dalekie wyprawy.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By szczęśliwie dotrzeć do celu potrzebne były znaki wskazujące właściwy kierunek.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Starożytni odczytywali kierunki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za pomocą położenia gwiazd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na niebie.  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az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400" y="-1219200"/>
            <a:ext cx="12339638" cy="823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1963" y="4786313"/>
            <a:ext cx="11044237" cy="120491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16"/>
          <p:cNvSpPr txBox="1">
            <a:spLocks noChangeArrowheads="1"/>
          </p:cNvSpPr>
          <p:nvPr/>
        </p:nvSpPr>
        <p:spPr bwMode="auto">
          <a:xfrm>
            <a:off x="525463" y="4776788"/>
            <a:ext cx="1136491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200">
                <a:solidFill>
                  <a:schemeClr val="bg1"/>
                </a:solidFill>
                <a:latin typeface="Georgia" pitchFamily="18" charset="0"/>
              </a:rPr>
              <a:t>W ustalaniu hierarchii wartości w życiu powinniśmy się kierować słowem Bożym, które znajdziemy na kartach Pisma Świętego. Jest ono dla nas niezawodnym kompasem. </a:t>
            </a:r>
          </a:p>
          <a:p>
            <a:pPr algn="ctr"/>
            <a:r>
              <a:rPr lang="pl-PL" altLang="pl-PL" sz="2200">
                <a:solidFill>
                  <a:schemeClr val="bg1"/>
                </a:solidFill>
                <a:latin typeface="Georgia" pitchFamily="18" charset="0"/>
              </a:rPr>
              <a:t>Sam Bóg wyznaczył kierunek naszej drodze.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1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7173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108-109.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148-150.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169</Words>
  <Application>Microsoft Office PowerPoint</Application>
  <PresentationFormat>Niestandardowy</PresentationFormat>
  <Paragraphs>37</Paragraphs>
  <Slides>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12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63</cp:revision>
  <dcterms:created xsi:type="dcterms:W3CDTF">2017-07-14T09:59:13Z</dcterms:created>
  <dcterms:modified xsi:type="dcterms:W3CDTF">2018-04-11T15:02:58Z</dcterms:modified>
</cp:coreProperties>
</file>