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80" r:id="rId5"/>
    <p:sldId id="281" r:id="rId6"/>
    <p:sldId id="283" r:id="rId7"/>
    <p:sldId id="282" r:id="rId8"/>
    <p:sldId id="284" r:id="rId9"/>
    <p:sldId id="273" r:id="rId10"/>
    <p:sldId id="261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DA"/>
    <a:srgbClr val="7030A0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70" d="100"/>
          <a:sy n="70" d="100"/>
        </p:scale>
        <p:origin x="-2070" y="-10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2018-04-04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51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 PRZYSZEDŁ DO NAS</a:t>
            </a: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3021" y="-2710518"/>
            <a:ext cx="13834373" cy="975016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176462" y="5162550"/>
            <a:ext cx="12737430" cy="80865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0" y="5229726"/>
            <a:ext cx="12289536" cy="23472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 PRZYSZEDŁ DO NAS</a:t>
            </a: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1530" cy="816102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12036" y="4858603"/>
            <a:ext cx="11794436" cy="109188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212036" y="4844955"/>
            <a:ext cx="117706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Dla przeciętnego </a:t>
            </a: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człowieka stare 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skrzypce mogą mieć wartość kilkuset złotych.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413" y="-553457"/>
            <a:ext cx="12339413" cy="8224613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4850936"/>
            <a:ext cx="10318975" cy="1077218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850935"/>
            <a:ext cx="103189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Kiedy w swe ręce weźmie je muzyk – mistrz,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ich wartość niewyobrażalnie wzrośnie.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748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376" y="-1034720"/>
            <a:ext cx="12354376" cy="8234587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61320" y="899539"/>
            <a:ext cx="11251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Co zmienia wartość skrzypiec? 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1612231" y="1915208"/>
            <a:ext cx="53420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Georgia" pitchFamily="18" charset="0"/>
              </a:rPr>
              <a:t>Dotknięcie mistrza.</a:t>
            </a:r>
          </a:p>
          <a:p>
            <a:endParaRPr lang="pl-PL" sz="4000" dirty="0"/>
          </a:p>
        </p:txBody>
      </p:sp>
    </p:spTree>
    <p:extLst>
      <p:ext uri="{BB962C8B-B14F-4D97-AF65-F5344CB8AC3E}">
        <p14:creationId xmlns="" xmlns:p14="http://schemas.microsoft.com/office/powerpoint/2010/main" val="1759859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46785"/>
            <a:ext cx="12435840" cy="7804785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708478" y="4335393"/>
            <a:ext cx="6974006" cy="124654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476466" y="4394579"/>
            <a:ext cx="74380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Człowiek, podobnie jak skrzypce, potrzebuje dotyku Mistrza.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179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window-18812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754"/>
            <a:ext cx="5486400" cy="731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624624" y="2243469"/>
            <a:ext cx="6409144" cy="245612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645887" y="2296633"/>
            <a:ext cx="633700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l-PL" sz="2800" dirty="0">
                <a:solidFill>
                  <a:prstClr val="white"/>
                </a:solidFill>
                <a:latin typeface="Georgia" pitchFamily="18" charset="0"/>
              </a:rPr>
              <a:t>Na kartach Biblii czytamy o licznych cudach i uzdrowieniach czynionych przez Jezusa. Niewidomy z Betsaidy </a:t>
            </a:r>
            <a:r>
              <a:rPr lang="pl-PL" sz="2000" b="1" dirty="0">
                <a:solidFill>
                  <a:prstClr val="white"/>
                </a:solidFill>
                <a:latin typeface="Georgia" pitchFamily="18" charset="0"/>
              </a:rPr>
              <a:t>[</a:t>
            </a:r>
            <a:r>
              <a:rPr lang="pl-PL" sz="2000" b="1" dirty="0" err="1">
                <a:solidFill>
                  <a:prstClr val="white"/>
                </a:solidFill>
                <a:latin typeface="Georgia" pitchFamily="18" charset="0"/>
              </a:rPr>
              <a:t>Mk</a:t>
            </a:r>
            <a:r>
              <a:rPr lang="pl-PL" sz="2000" b="1" dirty="0">
                <a:solidFill>
                  <a:prstClr val="white"/>
                </a:solidFill>
                <a:latin typeface="Georgia" pitchFamily="18" charset="0"/>
              </a:rPr>
              <a:t> 8, 22-25]</a:t>
            </a:r>
            <a:r>
              <a:rPr lang="pl-PL" sz="2800" dirty="0">
                <a:solidFill>
                  <a:prstClr val="white"/>
                </a:solidFill>
                <a:latin typeface="Georgia" pitchFamily="18" charset="0"/>
              </a:rPr>
              <a:t> czy inni uzdrowieni doświadczyli dotyku Boga</a:t>
            </a:r>
            <a:r>
              <a:rPr lang="pl-PL" sz="2800" dirty="0" smtClean="0">
                <a:solidFill>
                  <a:prstClr val="white"/>
                </a:solidFill>
                <a:latin typeface="Georgia" pitchFamily="18" charset="0"/>
              </a:rPr>
              <a:t>. </a:t>
            </a:r>
            <a:endParaRPr lang="pl-PL" sz="2800" dirty="0">
              <a:solidFill>
                <a:prstClr val="white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500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religion-17616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71974" y="-4363517"/>
            <a:ext cx="16863974" cy="1122151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47922" y="1187356"/>
            <a:ext cx="10415227" cy="1050878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761569" y="1213744"/>
            <a:ext cx="104152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Także dzisiaj Jezus dotyka nas we wspólnocie Kościoła: przez sakramenty, modlitwę i swoje słowo.  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538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" y="-8"/>
            <a:ext cx="12231638" cy="815112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61320" y="818147"/>
            <a:ext cx="11241960" cy="511000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ole tekstowe 15"/>
          <p:cNvSpPr txBox="1"/>
          <p:nvPr/>
        </p:nvSpPr>
        <p:spPr>
          <a:xfrm>
            <a:off x="461320" y="1169942"/>
            <a:ext cx="1124196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4000" dirty="0">
                <a:solidFill>
                  <a:schemeClr val="bg1"/>
                </a:solidFill>
                <a:latin typeface="Georgia" panose="02040502050405020303" pitchFamily="18" charset="0"/>
              </a:rPr>
              <a:t>Dotknij Panie moich oczu, abym przejrzał</a:t>
            </a:r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</a:t>
            </a:r>
          </a:p>
          <a:p>
            <a:pPr algn="ctr"/>
            <a:r>
              <a:rPr lang="pl-PL" sz="4000" dirty="0">
                <a:solidFill>
                  <a:schemeClr val="bg1"/>
                </a:solidFill>
                <a:latin typeface="Georgia" panose="02040502050405020303" pitchFamily="18" charset="0"/>
              </a:rPr>
              <a:t>d</a:t>
            </a:r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otknij </a:t>
            </a:r>
            <a:r>
              <a:rPr lang="pl-PL" sz="4000" dirty="0">
                <a:solidFill>
                  <a:schemeClr val="bg1"/>
                </a:solidFill>
                <a:latin typeface="Georgia" panose="02040502050405020303" pitchFamily="18" charset="0"/>
              </a:rPr>
              <a:t>Panie moich warg, abym </a:t>
            </a:r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przemówił uwielbieniem,</a:t>
            </a:r>
          </a:p>
          <a:p>
            <a:pPr algn="ctr">
              <a:lnSpc>
                <a:spcPct val="150000"/>
              </a:lnSpc>
            </a:pPr>
            <a:r>
              <a:rPr lang="pl-PL" sz="4000" dirty="0">
                <a:solidFill>
                  <a:schemeClr val="bg1"/>
                </a:solidFill>
                <a:latin typeface="Georgia" panose="02040502050405020303" pitchFamily="18" charset="0"/>
              </a:rPr>
              <a:t>d</a:t>
            </a:r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otknij, Panie, </a:t>
            </a:r>
            <a:r>
              <a:rPr lang="pl-PL" sz="4000" dirty="0">
                <a:solidFill>
                  <a:schemeClr val="bg1"/>
                </a:solidFill>
                <a:latin typeface="Georgia" panose="02040502050405020303" pitchFamily="18" charset="0"/>
              </a:rPr>
              <a:t>mego serca i oczyść je</a:t>
            </a:r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pl-PL" sz="4000" dirty="0">
                <a:solidFill>
                  <a:schemeClr val="bg1"/>
                </a:solidFill>
                <a:latin typeface="Georgia" panose="02040502050405020303" pitchFamily="18" charset="0"/>
              </a:rPr>
              <a:t>Niech Twój Święty Duch, dziś ogarnia mnie.</a:t>
            </a: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8160" y="698181"/>
            <a:ext cx="10894218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166-167.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255-257.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1257</TotalTime>
  <Words>199</Words>
  <Application>Microsoft Office PowerPoint</Application>
  <PresentationFormat>Niestandardowy</PresentationFormat>
  <Paragraphs>36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150</cp:revision>
  <dcterms:created xsi:type="dcterms:W3CDTF">2017-07-14T09:59:13Z</dcterms:created>
  <dcterms:modified xsi:type="dcterms:W3CDTF">2018-04-04T15:34:46Z</dcterms:modified>
</cp:coreProperties>
</file>