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58" r:id="rId5"/>
    <p:sldId id="264" r:id="rId6"/>
    <p:sldId id="266" r:id="rId7"/>
    <p:sldId id="267" r:id="rId8"/>
    <p:sldId id="261" r:id="rId9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2018-03-22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22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pl-PL" sz="54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KOŚCIÓŁ UCZY NAS WYTRWAŁOŚCI W WIERZE</a:t>
            </a:r>
          </a:p>
          <a:p>
            <a:pPr>
              <a:lnSpc>
                <a:spcPct val="100000"/>
              </a:lnSpc>
            </a:pPr>
            <a:r>
              <a:rPr lang="pl-PL" sz="54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PRZYKAZANIA KOŚCIELNE</a:t>
            </a:r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K.Tomiak\Katecheza\Wyd. św. W\Zdjęcia MSZA\IMG_10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831273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8" name="Prostokąt 7"/>
          <p:cNvSpPr/>
          <p:nvPr/>
        </p:nvSpPr>
        <p:spPr>
          <a:xfrm>
            <a:off x="-1" y="4688378"/>
            <a:ext cx="12818226" cy="99752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5120640"/>
            <a:ext cx="12192000" cy="6650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PIĘĆ PRZYKAZAŃ KOŚCIELNYCH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berlin-777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062903"/>
            <a:ext cx="12241530" cy="843629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2" y="4571999"/>
            <a:ext cx="11305309" cy="1363287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81893" y="4655128"/>
            <a:ext cx="110393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1. W niedziele i święta nakazane uczestniczyć we Mszy Świętej i powstrzymać się od prac niekoniecznych.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obrane\trier-11851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47426"/>
            <a:ext cx="13166725" cy="8778876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5702531" y="3923607"/>
            <a:ext cx="6217920" cy="2028306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8" name="pole tekstowe 47"/>
          <p:cNvSpPr txBox="1"/>
          <p:nvPr/>
        </p:nvSpPr>
        <p:spPr>
          <a:xfrm>
            <a:off x="5785658" y="4006735"/>
            <a:ext cx="57357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2. Przynajmniej raz w roku przystąpić do Sakramentu Pokuty.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D:\Pobrane\first-communion-29254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32257"/>
            <a:ext cx="12324649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7880465" y="2294313"/>
            <a:ext cx="3906982" cy="364097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8079971" y="2427315"/>
            <a:ext cx="365759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3. Przynajmniej raz w roku, </a:t>
            </a:r>
          </a:p>
          <a:p>
            <a:pPr algn="ctr"/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w okresie wielkanocnym, przyjąć Komunię świętą.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Krzysztof\Desktop\concert-1149979_960_7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1962" y="3191737"/>
            <a:ext cx="3716122" cy="278709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5536276" y="1163783"/>
            <a:ext cx="5935288" cy="364097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619405" y="1246909"/>
            <a:ext cx="583553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4. Zachowywać nakazane posty i wstrzemięźliwość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od pokarmów mięsnych, a w czasie Wielkiego Postu powstrzymywać się od udziału w zabawach.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  <p:pic>
        <p:nvPicPr>
          <p:cNvPr id="5122" name="Picture 2" descr="C:\Users\Krzysztof\Desktop\steak-2272467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5165" y="283408"/>
            <a:ext cx="3745382" cy="28090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Pobrane\vatican-city-22788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294047" cy="7060601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49" name="Prostokąt 48"/>
          <p:cNvSpPr/>
          <p:nvPr/>
        </p:nvSpPr>
        <p:spPr>
          <a:xfrm>
            <a:off x="465513" y="581890"/>
            <a:ext cx="5569528" cy="2144684"/>
          </a:xfrm>
          <a:prstGeom prst="rect">
            <a:avLst/>
          </a:prstGeom>
          <a:solidFill>
            <a:srgbClr val="7030A0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dirty="0"/>
          </a:p>
        </p:txBody>
      </p:sp>
      <p:sp>
        <p:nvSpPr>
          <p:cNvPr id="8" name="pole tekstowe 7"/>
          <p:cNvSpPr txBox="1"/>
          <p:nvPr/>
        </p:nvSpPr>
        <p:spPr>
          <a:xfrm>
            <a:off x="681643" y="764771"/>
            <a:ext cx="51871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5. Troszczyć się </a:t>
            </a:r>
          </a:p>
          <a:p>
            <a:r>
              <a:rPr lang="pl-PL" sz="3600" dirty="0" smtClean="0">
                <a:solidFill>
                  <a:schemeClr val="bg1"/>
                </a:solidFill>
                <a:latin typeface="Georgia" pitchFamily="18" charset="0"/>
              </a:rPr>
              <a:t>o potrzeby wspólnoty Kościoła.</a:t>
            </a:r>
            <a:endParaRPr lang="pl-PL" sz="36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45961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6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2013, 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72-73.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Wierzę w Kościół.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Szósta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2013, </a:t>
            </a:r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123-125.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, K. Tomiak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392</TotalTime>
  <Words>139</Words>
  <Application>Microsoft Office PowerPoint</Application>
  <PresentationFormat>Niestandardowy</PresentationFormat>
  <Paragraphs>30</Paragraphs>
  <Slides>8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8</vt:i4>
      </vt:variant>
    </vt:vector>
  </HeadingPairs>
  <TitlesOfParts>
    <vt:vector size="9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56</cp:revision>
  <dcterms:created xsi:type="dcterms:W3CDTF">2017-07-14T09:59:13Z</dcterms:created>
  <dcterms:modified xsi:type="dcterms:W3CDTF">2018-03-22T20:10:00Z</dcterms:modified>
</cp:coreProperties>
</file>