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6" r:id="rId5"/>
    <p:sldId id="264" r:id="rId6"/>
    <p:sldId id="261" r:id="rId7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46E11-6373-41CA-93F4-A18E5D0E0D03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C1901-9994-46B3-AD9D-62995971EF9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F5292-F081-4463-9A51-74BC606A9AB9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29A78-996E-4BCA-8162-2780B4F336A5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12E55-58CD-4324-91D2-5210BAC28CD5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0B3D60-EF67-438D-BF43-79BCB493AD9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F43A6-4EBD-4858-93FA-ADADA52CA0A6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6013D-1AD7-44D8-BEA2-BDF48E31BEB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41C2F-E3B1-4256-8786-99A75BA721FE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50AE22-8DF2-46FA-9B9A-041363814CD6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C2411-853F-4A0E-90C6-85F84E3DACEB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9A57A-8283-4EC1-9FFC-68563AFE667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E671A-A6B3-407E-B317-D6105A3B8C9A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C5372-C322-4050-B693-42CE609E8FE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408D5-0D3E-4CF7-B6C5-2C851B053274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E320C-5DBC-4C9D-9BD1-097EAF2BD16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13F27-E366-4AAC-B241-E6D62F2E6F1F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91702-BA79-4D08-9B40-3FFE1D229AC5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9B271-082B-491C-8065-59480F1C713B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D1297-6A8C-4A97-9977-1A7EABA13FA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AEAA-609D-4412-A9AF-2ABAA6252AC8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F7724-65BF-4DED-A752-0F3ED85FF6D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33079B-5ADD-4562-9093-523638FACBDE}" type="datetimeFigureOut">
              <a:rPr lang="pl-PL"/>
              <a:pPr>
                <a:defRPr/>
              </a:pPr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B2FC7B23-1012-44A6-84F6-01A2F09E06D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5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370046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PIERWSZE PIĄTKI MIESIĄCA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D:\Pobrane\church-2021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87413"/>
            <a:ext cx="12296775" cy="8407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201613" y="4752975"/>
            <a:ext cx="12569826" cy="120332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1635125" y="5202238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PIERWSZE PIĄTKI MIESIĄCA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jesus-18444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18988" cy="916463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sp>
        <p:nvSpPr>
          <p:cNvPr id="10" name="Prostokąt 9"/>
          <p:cNvSpPr/>
          <p:nvPr/>
        </p:nvSpPr>
        <p:spPr>
          <a:xfrm>
            <a:off x="461963" y="344488"/>
            <a:ext cx="4814887" cy="5537200"/>
          </a:xfrm>
          <a:prstGeom prst="rect">
            <a:avLst/>
          </a:prstGeom>
          <a:solidFill>
            <a:schemeClr val="accent6">
              <a:alpha val="7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1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4103" name="pole tekstowe 19"/>
          <p:cNvSpPr txBox="1">
            <a:spLocks noChangeArrowheads="1"/>
          </p:cNvSpPr>
          <p:nvPr/>
        </p:nvSpPr>
        <p:spPr bwMode="auto">
          <a:xfrm>
            <a:off x="461963" y="477838"/>
            <a:ext cx="4714875" cy="606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400">
                <a:solidFill>
                  <a:schemeClr val="bg1"/>
                </a:solidFill>
                <a:latin typeface="Georgia" pitchFamily="18" charset="0"/>
              </a:rPr>
              <a:t>„Kto dziewięć pierwszych piątków odprawi jak </a:t>
            </a:r>
            <a:r>
              <a:rPr lang="pl-PL" altLang="pl-PL" sz="4800">
                <a:solidFill>
                  <a:schemeClr val="bg1"/>
                </a:solidFill>
                <a:latin typeface="Georgia" pitchFamily="18" charset="0"/>
              </a:rPr>
              <a:t>trzeba, nie umrze w </a:t>
            </a:r>
            <a:r>
              <a:rPr lang="pl-PL" altLang="pl-PL" sz="4400">
                <a:solidFill>
                  <a:schemeClr val="bg1"/>
                </a:solidFill>
                <a:latin typeface="Georgia" pitchFamily="18" charset="0"/>
              </a:rPr>
              <a:t>grzechu, lecz pójdzie do nieba” </a:t>
            </a:r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św. Małgorzata Maria Alacoque</a:t>
            </a:r>
            <a:endParaRPr lang="pl-PL" altLang="pl-PL" sz="2800">
              <a:latin typeface="Georgia" pitchFamily="18" charset="0"/>
            </a:endParaRPr>
          </a:p>
          <a:p>
            <a:pPr eaLnBrk="1" hangingPunct="1"/>
            <a:r>
              <a:rPr lang="pl-PL" altLang="pl-PL" sz="4400">
                <a:latin typeface="Georgia" pitchFamily="18" charset="0"/>
              </a:rPr>
              <a:t> </a:t>
            </a:r>
            <a:endParaRPr lang="pl-PL" altLang="pl-PL" sz="440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confessional-15278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13" y="0"/>
            <a:ext cx="4670425" cy="700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rostokąt 9"/>
          <p:cNvSpPr/>
          <p:nvPr/>
        </p:nvSpPr>
        <p:spPr>
          <a:xfrm>
            <a:off x="482600" y="704850"/>
            <a:ext cx="7054850" cy="458311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5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5127" name="pole tekstowe 24"/>
          <p:cNvSpPr txBox="1">
            <a:spLocks noChangeArrowheads="1"/>
          </p:cNvSpPr>
          <p:nvPr/>
        </p:nvSpPr>
        <p:spPr bwMode="auto">
          <a:xfrm>
            <a:off x="784225" y="1039813"/>
            <a:ext cx="904557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Dbamy o to, by żyć </a:t>
            </a:r>
          </a:p>
          <a:p>
            <a:pPr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w stanie łaski uświęcającej. </a:t>
            </a:r>
          </a:p>
          <a:p>
            <a:pPr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Chcąc wypełnić ten warunek, </a:t>
            </a:r>
          </a:p>
          <a:p>
            <a:pPr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w pierwsze piątki miesiąca </a:t>
            </a:r>
          </a:p>
          <a:p>
            <a:pPr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przystępujemy sakramentu</a:t>
            </a:r>
          </a:p>
          <a:p>
            <a:pPr eaLnBrk="1" hangingPunct="1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pokuty.</a:t>
            </a:r>
          </a:p>
          <a:p>
            <a:pPr eaLnBrk="1" hangingPunct="1"/>
            <a:endParaRPr lang="pl-PL" altLang="pl-PL" sz="5400">
              <a:solidFill>
                <a:schemeClr val="bg1"/>
              </a:solidFill>
              <a:latin typeface="Georgia" pitchFamily="18" charset="0"/>
            </a:endParaRPr>
          </a:p>
          <a:p>
            <a:pPr eaLnBrk="1" hangingPunct="1"/>
            <a:endParaRPr lang="pl-PL" altLang="pl-PL" sz="540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8" descr="D:\Pobrane\eucharist-15916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59025"/>
            <a:ext cx="16678275" cy="1111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rostokąt 9"/>
          <p:cNvSpPr/>
          <p:nvPr/>
        </p:nvSpPr>
        <p:spPr>
          <a:xfrm>
            <a:off x="482600" y="741363"/>
            <a:ext cx="5337175" cy="4497387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9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6151" name="pole tekstowe 24"/>
          <p:cNvSpPr txBox="1">
            <a:spLocks noChangeArrowheads="1"/>
          </p:cNvSpPr>
          <p:nvPr/>
        </p:nvSpPr>
        <p:spPr bwMode="auto">
          <a:xfrm>
            <a:off x="617538" y="852488"/>
            <a:ext cx="5251450" cy="649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400">
                <a:solidFill>
                  <a:schemeClr val="bg1"/>
                </a:solidFill>
                <a:latin typeface="Georgia" pitchFamily="18" charset="0"/>
              </a:rPr>
              <a:t>Przez dziewięć kolejnych pierwszych </a:t>
            </a:r>
          </a:p>
          <a:p>
            <a:pPr eaLnBrk="1" hangingPunct="1"/>
            <a:r>
              <a:rPr lang="pl-PL" altLang="pl-PL" sz="4400">
                <a:solidFill>
                  <a:schemeClr val="bg1"/>
                </a:solidFill>
                <a:latin typeface="Georgia" pitchFamily="18" charset="0"/>
              </a:rPr>
              <a:t>piątków miesiąca przystępujemy </a:t>
            </a:r>
          </a:p>
          <a:p>
            <a:pPr eaLnBrk="1" hangingPunct="1"/>
            <a:r>
              <a:rPr lang="pl-PL" altLang="pl-PL" sz="4400">
                <a:solidFill>
                  <a:schemeClr val="bg1"/>
                </a:solidFill>
                <a:latin typeface="Georgia" pitchFamily="18" charset="0"/>
              </a:rPr>
              <a:t>do Komunii świętej.</a:t>
            </a:r>
          </a:p>
          <a:p>
            <a:pPr eaLnBrk="1" hangingPunct="1"/>
            <a:endParaRPr lang="pl-PL" altLang="pl-PL" sz="4400">
              <a:solidFill>
                <a:schemeClr val="bg1"/>
              </a:solidFill>
              <a:latin typeface="Georgia" pitchFamily="18" charset="0"/>
            </a:endParaRPr>
          </a:p>
          <a:p>
            <a:pPr eaLnBrk="1" hangingPunct="1"/>
            <a:endParaRPr lang="pl-PL" altLang="pl-PL" sz="5400">
              <a:solidFill>
                <a:schemeClr val="bg1"/>
              </a:solidFill>
              <a:latin typeface="Georgia" pitchFamily="18" charset="0"/>
            </a:endParaRPr>
          </a:p>
          <a:p>
            <a:pPr eaLnBrk="1" hangingPunct="1"/>
            <a:endParaRPr lang="pl-PL" altLang="pl-PL" sz="540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7173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18-19.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s. 25-27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125</Words>
  <Application>Microsoft Office PowerPoint</Application>
  <PresentationFormat>Niestandardowy</PresentationFormat>
  <Paragraphs>30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45</cp:revision>
  <dcterms:created xsi:type="dcterms:W3CDTF">2017-07-14T09:59:13Z</dcterms:created>
  <dcterms:modified xsi:type="dcterms:W3CDTF">2018-03-22T20:05:34Z</dcterms:modified>
</cp:coreProperties>
</file>