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4" r:id="rId6"/>
    <p:sldId id="261" r:id="rId7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46E11-6373-41CA-93F4-A18E5D0E0D03}" type="datetimeFigureOut">
              <a:rPr lang="pl-PL"/>
              <a:pPr>
                <a:defRPr/>
              </a:pPr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C1901-9994-46B3-AD9D-62995971EF9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9B271-082B-491C-8065-59480F1C713B}" type="datetimeFigureOut">
              <a:rPr lang="pl-PL"/>
              <a:pPr>
                <a:defRPr/>
              </a:pPr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D1297-6A8C-4A97-9977-1A7EABA13FA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AEAA-609D-4412-A9AF-2ABAA6252AC8}" type="datetimeFigureOut">
              <a:rPr lang="pl-PL"/>
              <a:pPr>
                <a:defRPr/>
              </a:pPr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F7724-65BF-4DED-A752-0F3ED85FF6D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F5292-F081-4463-9A51-74BC606A9AB9}" type="datetimeFigureOut">
              <a:rPr lang="pl-PL"/>
              <a:pPr>
                <a:defRPr/>
              </a:pPr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29A78-996E-4BCA-8162-2780B4F336A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2E55-58CD-4324-91D2-5210BAC28CD5}" type="datetimeFigureOut">
              <a:rPr lang="pl-PL"/>
              <a:pPr>
                <a:defRPr/>
              </a:pPr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B3D60-EF67-438D-BF43-79BCB493AD9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43A6-4EBD-4858-93FA-ADADA52CA0A6}" type="datetimeFigureOut">
              <a:rPr lang="pl-PL"/>
              <a:pPr>
                <a:defRPr/>
              </a:pPr>
              <a:t>2018-03-22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013D-1AD7-44D8-BEA2-BDF48E31BEB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1C2F-E3B1-4256-8786-99A75BA721FE}" type="datetimeFigureOut">
              <a:rPr lang="pl-PL"/>
              <a:pPr>
                <a:defRPr/>
              </a:pPr>
              <a:t>2018-03-22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0AE22-8DF2-46FA-9B9A-041363814CD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2411-853F-4A0E-90C6-85F84E3DACEB}" type="datetimeFigureOut">
              <a:rPr lang="pl-PL"/>
              <a:pPr>
                <a:defRPr/>
              </a:pPr>
              <a:t>2018-03-22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9A57A-8283-4EC1-9FFC-68563AFE667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671A-A6B3-407E-B317-D6105A3B8C9A}" type="datetimeFigureOut">
              <a:rPr lang="pl-PL"/>
              <a:pPr>
                <a:defRPr/>
              </a:pPr>
              <a:t>2018-03-22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C5372-C322-4050-B693-42CE609E8FE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08D5-0D3E-4CF7-B6C5-2C851B053274}" type="datetimeFigureOut">
              <a:rPr lang="pl-PL"/>
              <a:pPr>
                <a:defRPr/>
              </a:pPr>
              <a:t>2018-03-22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E320C-5DBC-4C9D-9BD1-097EAF2BD16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13F27-E366-4AAC-B241-E6D62F2E6F1F}" type="datetimeFigureOut">
              <a:rPr lang="pl-PL"/>
              <a:pPr>
                <a:defRPr/>
              </a:pPr>
              <a:t>2018-03-22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91702-BA79-4D08-9B40-3FFE1D229AC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33079B-5ADD-4562-9093-523638FACBDE}" type="datetimeFigureOut">
              <a:rPr lang="pl-PL"/>
              <a:pPr>
                <a:defRPr/>
              </a:pPr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2FC7B23-1012-44A6-84F6-01A2F09E06D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tytuł 2"/>
          <p:cNvSpPr>
            <a:spLocks noGrp="1"/>
          </p:cNvSpPr>
          <p:nvPr>
            <p:ph type="subTitle" idx="1"/>
          </p:nvPr>
        </p:nvSpPr>
        <p:spPr>
          <a:xfrm>
            <a:off x="1524000" y="1558925"/>
            <a:ext cx="9144000" cy="1655763"/>
          </a:xfrm>
        </p:spPr>
        <p:txBody>
          <a:bodyPr/>
          <a:lstStyle/>
          <a:p>
            <a:pPr eaLnBrk="1" hangingPunct="1"/>
            <a:r>
              <a:rPr lang="pl-PL" alt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PREZENTACJA DLA KLASY 4 SP</a:t>
            </a:r>
          </a:p>
          <a:p>
            <a:pPr eaLnBrk="1" hangingPunct="1"/>
            <a:r>
              <a:rPr lang="pl-PL" alt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DO LEKCJI 5</a:t>
            </a:r>
          </a:p>
          <a:p>
            <a:pPr eaLnBrk="1" hangingPunct="1"/>
            <a:endParaRPr lang="pl-PL" altLang="pl-PL" sz="6000" baseline="30000" dirty="0" smtClean="0">
              <a:latin typeface="Fira Sans" pitchFamily="34" charset="0"/>
              <a:ea typeface="Fira Sans" pitchFamily="34" charset="0"/>
              <a:cs typeface="Arial" charset="0"/>
            </a:endParaRPr>
          </a:p>
        </p:txBody>
      </p:sp>
      <p:sp>
        <p:nvSpPr>
          <p:cNvPr id="2051" name="Podtytuł 2"/>
          <p:cNvSpPr txBox="1">
            <a:spLocks/>
          </p:cNvSpPr>
          <p:nvPr/>
        </p:nvSpPr>
        <p:spPr bwMode="auto">
          <a:xfrm>
            <a:off x="1676400" y="3700463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6000" b="1" baseline="30000"/>
              <a:t>PIERWSZE PIĄTKI MIESIĄCA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sz="240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0625" y="2941638"/>
            <a:ext cx="2198688" cy="90487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3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213" y="5643563"/>
            <a:ext cx="1933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D:\Pobrane\church-2021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87413"/>
            <a:ext cx="12296775" cy="840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5305425" y="6103938"/>
            <a:ext cx="1795463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307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6261100"/>
            <a:ext cx="14446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-201613" y="4752975"/>
            <a:ext cx="12569826" cy="1203325"/>
          </a:xfrm>
          <a:prstGeom prst="rect">
            <a:avLst/>
          </a:prstGeom>
          <a:solidFill>
            <a:schemeClr val="accent6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8" name="Podtytuł 2"/>
          <p:cNvSpPr txBox="1">
            <a:spLocks/>
          </p:cNvSpPr>
          <p:nvPr/>
        </p:nvSpPr>
        <p:spPr bwMode="auto">
          <a:xfrm>
            <a:off x="1635125" y="5202238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6000" b="1" baseline="30000">
                <a:solidFill>
                  <a:schemeClr val="bg1"/>
                </a:solidFill>
              </a:rPr>
              <a:t>PIERWSZE PIĄTKI MIESIĄCA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obrane\jesus-1844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18988" cy="91646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0" name="Prostokąt 9"/>
          <p:cNvSpPr/>
          <p:nvPr/>
        </p:nvSpPr>
        <p:spPr>
          <a:xfrm>
            <a:off x="461963" y="344488"/>
            <a:ext cx="4814887" cy="553720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4101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4103" name="pole tekstowe 19"/>
          <p:cNvSpPr txBox="1">
            <a:spLocks noChangeArrowheads="1"/>
          </p:cNvSpPr>
          <p:nvPr/>
        </p:nvSpPr>
        <p:spPr bwMode="auto">
          <a:xfrm>
            <a:off x="461963" y="477838"/>
            <a:ext cx="4714875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4400">
                <a:solidFill>
                  <a:schemeClr val="bg1"/>
                </a:solidFill>
                <a:latin typeface="Georgia" pitchFamily="18" charset="0"/>
              </a:rPr>
              <a:t>„Kto dziewięć pierwszych piątków odprawi jak </a:t>
            </a:r>
            <a:r>
              <a:rPr lang="pl-PL" altLang="pl-PL" sz="4800">
                <a:solidFill>
                  <a:schemeClr val="bg1"/>
                </a:solidFill>
                <a:latin typeface="Georgia" pitchFamily="18" charset="0"/>
              </a:rPr>
              <a:t>trzeba, nie umrze w </a:t>
            </a:r>
            <a:r>
              <a:rPr lang="pl-PL" altLang="pl-PL" sz="4400">
                <a:solidFill>
                  <a:schemeClr val="bg1"/>
                </a:solidFill>
                <a:latin typeface="Georgia" pitchFamily="18" charset="0"/>
              </a:rPr>
              <a:t>grzechu, lecz pójdzie do nieba” </a:t>
            </a:r>
            <a:r>
              <a:rPr lang="pl-PL" altLang="pl-PL" sz="2800">
                <a:solidFill>
                  <a:schemeClr val="bg1"/>
                </a:solidFill>
                <a:latin typeface="Georgia" pitchFamily="18" charset="0"/>
              </a:rPr>
              <a:t>św. Małgorzata Maria Alacoque</a:t>
            </a:r>
            <a:endParaRPr lang="pl-PL" altLang="pl-PL" sz="2800">
              <a:latin typeface="Georgia" pitchFamily="18" charset="0"/>
            </a:endParaRPr>
          </a:p>
          <a:p>
            <a:pPr eaLnBrk="1" hangingPunct="1"/>
            <a:r>
              <a:rPr lang="pl-PL" altLang="pl-PL" sz="4400">
                <a:latin typeface="Georgia" pitchFamily="18" charset="0"/>
              </a:rPr>
              <a:t> </a:t>
            </a:r>
            <a:endParaRPr lang="pl-PL" altLang="pl-PL" sz="440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obrane\confessional-1527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7313" y="0"/>
            <a:ext cx="4670425" cy="700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482600" y="704850"/>
            <a:ext cx="7054850" cy="4583113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512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5127" name="pole tekstowe 24"/>
          <p:cNvSpPr txBox="1">
            <a:spLocks noChangeArrowheads="1"/>
          </p:cNvSpPr>
          <p:nvPr/>
        </p:nvSpPr>
        <p:spPr bwMode="auto">
          <a:xfrm>
            <a:off x="784225" y="1039813"/>
            <a:ext cx="90455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4000">
                <a:solidFill>
                  <a:schemeClr val="bg1"/>
                </a:solidFill>
                <a:latin typeface="Georgia" pitchFamily="18" charset="0"/>
              </a:rPr>
              <a:t>Dbamy o to, by żyć </a:t>
            </a:r>
          </a:p>
          <a:p>
            <a:pPr eaLnBrk="1" hangingPunct="1"/>
            <a:r>
              <a:rPr lang="pl-PL" altLang="pl-PL" sz="4000">
                <a:solidFill>
                  <a:schemeClr val="bg1"/>
                </a:solidFill>
                <a:latin typeface="Georgia" pitchFamily="18" charset="0"/>
              </a:rPr>
              <a:t>w stanie łaski uświęcającej. </a:t>
            </a:r>
          </a:p>
          <a:p>
            <a:pPr eaLnBrk="1" hangingPunct="1"/>
            <a:r>
              <a:rPr lang="pl-PL" altLang="pl-PL" sz="4000">
                <a:solidFill>
                  <a:schemeClr val="bg1"/>
                </a:solidFill>
                <a:latin typeface="Georgia" pitchFamily="18" charset="0"/>
              </a:rPr>
              <a:t>Chcąc wypełnić ten warunek, </a:t>
            </a:r>
          </a:p>
          <a:p>
            <a:pPr eaLnBrk="1" hangingPunct="1"/>
            <a:r>
              <a:rPr lang="pl-PL" altLang="pl-PL" sz="4000">
                <a:solidFill>
                  <a:schemeClr val="bg1"/>
                </a:solidFill>
                <a:latin typeface="Georgia" pitchFamily="18" charset="0"/>
              </a:rPr>
              <a:t>w pierwsze piątki miesiąca </a:t>
            </a:r>
          </a:p>
          <a:p>
            <a:pPr eaLnBrk="1" hangingPunct="1"/>
            <a:r>
              <a:rPr lang="pl-PL" altLang="pl-PL" sz="4000">
                <a:solidFill>
                  <a:schemeClr val="bg1"/>
                </a:solidFill>
                <a:latin typeface="Georgia" pitchFamily="18" charset="0"/>
              </a:rPr>
              <a:t>przystępujemy sakramentu</a:t>
            </a:r>
          </a:p>
          <a:p>
            <a:pPr eaLnBrk="1" hangingPunct="1"/>
            <a:r>
              <a:rPr lang="pl-PL" altLang="pl-PL" sz="4000">
                <a:solidFill>
                  <a:schemeClr val="bg1"/>
                </a:solidFill>
                <a:latin typeface="Georgia" pitchFamily="18" charset="0"/>
              </a:rPr>
              <a:t>pokuty.</a:t>
            </a:r>
          </a:p>
          <a:p>
            <a:pPr eaLnBrk="1" hangingPunct="1"/>
            <a:endParaRPr lang="pl-PL" altLang="pl-PL" sz="5400">
              <a:solidFill>
                <a:schemeClr val="bg1"/>
              </a:solidFill>
              <a:latin typeface="Georgia" pitchFamily="18" charset="0"/>
            </a:endParaRPr>
          </a:p>
          <a:p>
            <a:pPr eaLnBrk="1" hangingPunct="1"/>
            <a:endParaRPr lang="pl-PL" altLang="pl-PL" sz="540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" descr="D:\Pobrane\eucharist-1591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59025"/>
            <a:ext cx="16678275" cy="1111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482600" y="741363"/>
            <a:ext cx="5337175" cy="44973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614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6151" name="pole tekstowe 24"/>
          <p:cNvSpPr txBox="1">
            <a:spLocks noChangeArrowheads="1"/>
          </p:cNvSpPr>
          <p:nvPr/>
        </p:nvSpPr>
        <p:spPr bwMode="auto">
          <a:xfrm>
            <a:off x="617538" y="852488"/>
            <a:ext cx="5251450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4400">
                <a:solidFill>
                  <a:schemeClr val="bg1"/>
                </a:solidFill>
                <a:latin typeface="Georgia" pitchFamily="18" charset="0"/>
              </a:rPr>
              <a:t>Przez dziewięć kolejnych pierwszych </a:t>
            </a:r>
          </a:p>
          <a:p>
            <a:pPr eaLnBrk="1" hangingPunct="1"/>
            <a:r>
              <a:rPr lang="pl-PL" altLang="pl-PL" sz="4400">
                <a:solidFill>
                  <a:schemeClr val="bg1"/>
                </a:solidFill>
                <a:latin typeface="Georgia" pitchFamily="18" charset="0"/>
              </a:rPr>
              <a:t>piątków miesiąca przystępujemy </a:t>
            </a:r>
          </a:p>
          <a:p>
            <a:pPr eaLnBrk="1" hangingPunct="1"/>
            <a:r>
              <a:rPr lang="pl-PL" altLang="pl-PL" sz="4400">
                <a:solidFill>
                  <a:schemeClr val="bg1"/>
                </a:solidFill>
                <a:latin typeface="Georgia" pitchFamily="18" charset="0"/>
              </a:rPr>
              <a:t>do Komunii świętej.</a:t>
            </a:r>
          </a:p>
          <a:p>
            <a:pPr eaLnBrk="1" hangingPunct="1"/>
            <a:endParaRPr lang="pl-PL" altLang="pl-PL" sz="4400">
              <a:solidFill>
                <a:schemeClr val="bg1"/>
              </a:solidFill>
              <a:latin typeface="Georgia" pitchFamily="18" charset="0"/>
            </a:endParaRPr>
          </a:p>
          <a:p>
            <a:pPr eaLnBrk="1" hangingPunct="1"/>
            <a:endParaRPr lang="pl-PL" altLang="pl-PL" sz="5400">
              <a:solidFill>
                <a:schemeClr val="bg1"/>
              </a:solidFill>
              <a:latin typeface="Georgia" pitchFamily="18" charset="0"/>
            </a:endParaRPr>
          </a:p>
          <a:p>
            <a:pPr eaLnBrk="1" hangingPunct="1"/>
            <a:endParaRPr lang="pl-PL" altLang="pl-PL" sz="540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7171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7173" name="pole tekstowe 6"/>
          <p:cNvSpPr txBox="1">
            <a:spLocks noChangeArrowheads="1"/>
          </p:cNvSpPr>
          <p:nvPr/>
        </p:nvSpPr>
        <p:spPr bwMode="auto">
          <a:xfrm>
            <a:off x="631825" y="677863"/>
            <a:ext cx="10895013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4000" b="1" baseline="30000"/>
              <a:t>BIBLIOGRAFIA</a:t>
            </a:r>
          </a:p>
          <a:p>
            <a:pPr eaLnBrk="1" hangingPunct="1"/>
            <a:endParaRPr lang="pl-PL" altLang="pl-PL" sz="3600" baseline="30000"/>
          </a:p>
          <a:p>
            <a:pPr eaLnBrk="1" hangingPunct="1"/>
            <a:r>
              <a:rPr lang="pl-PL" altLang="pl-PL" sz="3200" i="1" baseline="30000"/>
              <a:t>Jestem chrześcijaninem. Podręcznik dla klasy czwartej szkoły podstawowej,</a:t>
            </a:r>
            <a:r>
              <a:rPr lang="pl-PL" altLang="pl-PL" sz="3200" baseline="30000"/>
              <a:t> red. ks. prof. J. Szpet, D. Jackowiak. Wydawnictwo Święty Wojciech, Poznań 2011, s. 18-19.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r>
              <a:rPr lang="pl-PL" altLang="pl-PL" sz="3200" i="1" baseline="30000"/>
              <a:t>Jestem chrześcijaninem. Poradnik metodyczny. Czwarta klasa szkoły podstawowej,</a:t>
            </a:r>
            <a:br>
              <a:rPr lang="pl-PL" altLang="pl-PL" sz="3200" i="1" baseline="30000"/>
            </a:br>
            <a:r>
              <a:rPr lang="pl-PL" altLang="pl-PL" sz="3200" baseline="30000"/>
              <a:t>red. ks. prof. J. Szpet, D. Jackowiak. Wydawnictwo Święty Wojciech, Poznań 2011, s. 25-27</a:t>
            </a:r>
          </a:p>
          <a:p>
            <a:pPr eaLnBrk="1" hangingPunct="1"/>
            <a:endParaRPr lang="pl-PL" altLang="pl-PL" sz="4000" baseline="30000"/>
          </a:p>
          <a:p>
            <a:pPr eaLnBrk="1" hangingPunct="1"/>
            <a:r>
              <a:rPr lang="pl-PL" altLang="pl-PL" sz="4000" b="1" baseline="30000"/>
              <a:t>FOTOGRAFIE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r>
              <a:rPr lang="pl-PL" altLang="pl-PL" sz="3200" baseline="30000"/>
              <a:t>pixabay.com</a:t>
            </a:r>
          </a:p>
          <a:p>
            <a:pPr eaLnBrk="1" hangingPunct="1"/>
            <a:r>
              <a:rPr lang="pl-PL" altLang="pl-PL">
                <a:latin typeface="Calibri" pitchFamily="34" charset="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125</Words>
  <Application>Microsoft Office PowerPoint</Application>
  <PresentationFormat>Niestandardowy</PresentationFormat>
  <Paragraphs>30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 Light</vt:lpstr>
      <vt:lpstr>Calibri</vt:lpstr>
      <vt:lpstr>Fira Sans</vt:lpstr>
      <vt:lpstr>Georgia</vt:lpstr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45</cp:revision>
  <dcterms:created xsi:type="dcterms:W3CDTF">2017-07-14T09:59:13Z</dcterms:created>
  <dcterms:modified xsi:type="dcterms:W3CDTF">2018-03-22T20:05:34Z</dcterms:modified>
</cp:coreProperties>
</file>