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5" r:id="rId5"/>
    <p:sldId id="264" r:id="rId6"/>
    <p:sldId id="263" r:id="rId7"/>
    <p:sldId id="262" r:id="rId8"/>
    <p:sldId id="266" r:id="rId9"/>
    <p:sldId id="267" r:id="rId10"/>
    <p:sldId id="268" r:id="rId11"/>
    <p:sldId id="270" r:id="rId12"/>
    <p:sldId id="261" r:id="rId13"/>
  </p:sldIdLst>
  <p:sldSz cx="12192000" cy="6858000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3E6"/>
    <a:srgbClr val="C10B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906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B12858-24AA-4E14-9786-B087C1530DC6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2236893-E397-4B36-AF38-55ADFB3FD6E3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65288-84FA-4DF6-83B1-523E35E0870F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A1681-7692-4589-AA45-604BBD4970A8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12A50-5AA2-4D88-89B6-004076141B38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F4C9D-8EDA-443D-BE31-538357C6DFD8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48B1-079F-4F24-B7CE-7D440A04747E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1A8573-6E8F-47EE-9CB6-868D1658977C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70911-6197-4669-BF8B-5E6E9678FAB4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8A0F9-2186-44BD-B261-5E9F0C3343BA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BEC61-E731-41FF-A3A7-743EE4D93524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24C70-C7D1-4A49-8279-713CD1DC4684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F84A2-F4BE-4A94-BA70-0FAEB2CB30A3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752FB-0964-42D0-8911-49814ACC932B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AA5E4-6D8F-4F45-B56B-E21620467C4E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EF971-23E4-4D66-BCA9-251F2CAB317A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03EDE-7960-4013-AD89-6F87671B8918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960E5-7596-4053-8615-C9175A30A109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8DE26-5907-4208-B8E2-26FC00709285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DA8D3-044E-43FF-80A2-B16C57328C8F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803A7-709D-4713-9F95-1CFB4F61FE52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3191-C3A1-4E17-9B4B-ECCCB4283A3D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9B52A-2283-4005-BD16-A71C9FE0203A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47FD-C9F0-48F4-AE14-7C8FB3DE43C1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D52B17-AF7A-49E6-9F85-AEAAB996C530}" type="datetimeFigureOut">
              <a:rPr lang="pl-PL"/>
              <a:pPr>
                <a:defRPr/>
              </a:pPr>
              <a:t>2018-02-20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860F167-4D26-4C59-8A42-2A3128E54636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odtytuł 2"/>
          <p:cNvSpPr>
            <a:spLocks noGrp="1"/>
          </p:cNvSpPr>
          <p:nvPr>
            <p:ph type="subTitle" idx="1"/>
          </p:nvPr>
        </p:nvSpPr>
        <p:spPr>
          <a:xfrm>
            <a:off x="1524000" y="1558925"/>
            <a:ext cx="9144000" cy="1655763"/>
          </a:xfrm>
        </p:spPr>
        <p:txBody>
          <a:bodyPr/>
          <a:lstStyle/>
          <a:p>
            <a:pPr eaLnBrk="1" hangingPunct="1"/>
            <a:r>
              <a:rPr lang="pl-PL" altLang="pl-PL" sz="6000" baseline="30000" dirty="0" smtClean="0">
                <a:latin typeface="Arial" charset="0"/>
                <a:ea typeface="Fira Sans" pitchFamily="34" charset="0"/>
                <a:cs typeface="Arial" charset="0"/>
              </a:rPr>
              <a:t>PREZENTACJA DLA KLASY 4 SP</a:t>
            </a:r>
          </a:p>
          <a:p>
            <a:pPr eaLnBrk="1" hangingPunct="1"/>
            <a:r>
              <a:rPr lang="pl-PL" altLang="pl-PL" sz="6000" baseline="30000" dirty="0" smtClean="0">
                <a:latin typeface="Arial" charset="0"/>
                <a:ea typeface="Fira Sans" pitchFamily="34" charset="0"/>
                <a:cs typeface="Arial" charset="0"/>
              </a:rPr>
              <a:t>DO LEKCJI 27</a:t>
            </a:r>
          </a:p>
          <a:p>
            <a:pPr eaLnBrk="1" hangingPunct="1"/>
            <a:endParaRPr lang="pl-PL" altLang="pl-PL" sz="6000" baseline="30000" dirty="0" smtClean="0">
              <a:latin typeface="Fira Sans" pitchFamily="34" charset="0"/>
              <a:ea typeface="Fira Sans" pitchFamily="34" charset="0"/>
              <a:cs typeface="Arial" charset="0"/>
            </a:endParaRPr>
          </a:p>
        </p:txBody>
      </p:sp>
      <p:sp>
        <p:nvSpPr>
          <p:cNvPr id="3075" name="Podtytuł 2"/>
          <p:cNvSpPr txBox="1">
            <a:spLocks/>
          </p:cNvSpPr>
          <p:nvPr/>
        </p:nvSpPr>
        <p:spPr bwMode="auto">
          <a:xfrm>
            <a:off x="0" y="3700463"/>
            <a:ext cx="121920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pl-PL" altLang="pl-PL" sz="6000" b="1" baseline="30000"/>
              <a:t>POZNAWAĆ, UMACNIAĆ, ROZWIJAĆ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pl-PL" altLang="pl-PL" sz="2400">
              <a:latin typeface="Calibri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000625" y="2941638"/>
            <a:ext cx="2198688" cy="90487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3077" name="Obraz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213" y="5643563"/>
            <a:ext cx="19335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Pobrane\clouds-2970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81363" y="-4454525"/>
            <a:ext cx="18288001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12292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8</a:t>
            </a:r>
          </a:p>
        </p:txBody>
      </p:sp>
      <p:sp>
        <p:nvSpPr>
          <p:cNvPr id="8" name="Prostokąt 7"/>
          <p:cNvSpPr/>
          <p:nvPr/>
        </p:nvSpPr>
        <p:spPr>
          <a:xfrm>
            <a:off x="463550" y="4291013"/>
            <a:ext cx="10439400" cy="1658937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12295" name="pole tekstowe 9"/>
          <p:cNvSpPr txBox="1">
            <a:spLocks noChangeArrowheads="1"/>
          </p:cNvSpPr>
          <p:nvPr/>
        </p:nvSpPr>
        <p:spPr bwMode="auto">
          <a:xfrm>
            <a:off x="520700" y="4337050"/>
            <a:ext cx="10382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4800">
                <a:solidFill>
                  <a:schemeClr val="bg1"/>
                </a:solidFill>
                <a:latin typeface="Georgia" pitchFamily="18" charset="0"/>
              </a:rPr>
              <a:t>W 1568 roku złożył śluby zakonne, </a:t>
            </a:r>
          </a:p>
          <a:p>
            <a:pPr eaLnBrk="1" hangingPunct="1"/>
            <a:r>
              <a:rPr lang="pl-PL" altLang="pl-PL" sz="4800">
                <a:solidFill>
                  <a:schemeClr val="bg1"/>
                </a:solidFill>
                <a:latin typeface="Georgia" pitchFamily="18" charset="0"/>
              </a:rPr>
              <a:t>w tym samym roku zmarł na malarię.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Pobrane\sky-1441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698500"/>
            <a:ext cx="14044612" cy="7900988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12292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9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3550" y="4400550"/>
            <a:ext cx="10439400" cy="1549400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12295" name="pole tekstowe 9"/>
          <p:cNvSpPr txBox="1">
            <a:spLocks noChangeArrowheads="1"/>
          </p:cNvSpPr>
          <p:nvPr/>
        </p:nvSpPr>
        <p:spPr bwMode="auto">
          <a:xfrm>
            <a:off x="520700" y="4337050"/>
            <a:ext cx="103822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4800" dirty="0" smtClean="0">
                <a:solidFill>
                  <a:schemeClr val="bg1"/>
                </a:solidFill>
                <a:latin typeface="Georgia" pitchFamily="18" charset="0"/>
              </a:rPr>
              <a:t>31 grudnia 1726 roku Kościół włączył go do grona świętych. </a:t>
            </a:r>
            <a:endParaRPr lang="pl-PL" altLang="pl-PL" sz="48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14339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191" y="6192841"/>
            <a:ext cx="622936" cy="62293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10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4341" name="pole tekstowe 6"/>
          <p:cNvSpPr txBox="1">
            <a:spLocks noChangeArrowheads="1"/>
          </p:cNvSpPr>
          <p:nvPr/>
        </p:nvSpPr>
        <p:spPr bwMode="auto">
          <a:xfrm>
            <a:off x="631825" y="677863"/>
            <a:ext cx="10895013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4000" b="1" baseline="30000" dirty="0"/>
              <a:t>BIBLIOGRAFIA</a:t>
            </a:r>
          </a:p>
          <a:p>
            <a:pPr eaLnBrk="1" hangingPunct="1"/>
            <a:endParaRPr lang="pl-PL" altLang="pl-PL" sz="3600" baseline="30000" dirty="0"/>
          </a:p>
          <a:p>
            <a:pPr eaLnBrk="1" hangingPunct="1"/>
            <a:r>
              <a:rPr lang="pl-PL" altLang="pl-PL" sz="3200" i="1" baseline="30000" dirty="0"/>
              <a:t>Jestem chrześcijaninem. Podręcznik dla klasy czwartej szkoły podstawowej,</a:t>
            </a:r>
            <a:r>
              <a:rPr lang="pl-PL" altLang="pl-PL" sz="3200" baseline="30000" dirty="0"/>
              <a:t> red. ks. prof. J. Szpet, D. Jackowiak. Wydawnictwo Święty Wojciech, Poznań 2011, s. 78-81.</a:t>
            </a:r>
          </a:p>
          <a:p>
            <a:pPr eaLnBrk="1" hangingPunct="1"/>
            <a:endParaRPr lang="pl-PL" altLang="pl-PL" sz="3200" baseline="30000" dirty="0"/>
          </a:p>
          <a:p>
            <a:pPr eaLnBrk="1" hangingPunct="1"/>
            <a:r>
              <a:rPr lang="pl-PL" altLang="pl-PL" sz="3200" i="1" baseline="30000" dirty="0"/>
              <a:t>Jestem chrześcijaninem. Poradnik metodyczny. Czwarta</a:t>
            </a:r>
            <a:r>
              <a:rPr lang="pl-PL" altLang="pl-PL" sz="3200" i="1" dirty="0"/>
              <a:t> </a:t>
            </a:r>
            <a:r>
              <a:rPr lang="pl-PL" altLang="pl-PL" sz="3200" i="1" baseline="30000" dirty="0"/>
              <a:t>klasa szkoły podstawowej,</a:t>
            </a:r>
            <a:br>
              <a:rPr lang="pl-PL" altLang="pl-PL" sz="3200" i="1" baseline="30000" dirty="0"/>
            </a:br>
            <a:r>
              <a:rPr lang="pl-PL" altLang="pl-PL" sz="3200" baseline="30000" dirty="0"/>
              <a:t>red. ks. prof. J. Szpet, D. Jackowiak. Wydawnictwo Święty Wojciech, Poznań 2011, </a:t>
            </a:r>
          </a:p>
          <a:p>
            <a:pPr eaLnBrk="1" hangingPunct="1"/>
            <a:r>
              <a:rPr lang="pl-PL" altLang="pl-PL" sz="3200" baseline="30000" dirty="0"/>
              <a:t>s. 103-105.</a:t>
            </a:r>
          </a:p>
          <a:p>
            <a:pPr eaLnBrk="1" hangingPunct="1"/>
            <a:endParaRPr lang="pl-PL" altLang="pl-PL" sz="4000" baseline="30000" dirty="0"/>
          </a:p>
          <a:p>
            <a:pPr eaLnBrk="1" hangingPunct="1"/>
            <a:r>
              <a:rPr lang="pl-PL" altLang="pl-PL" sz="4000" b="1" baseline="30000" dirty="0"/>
              <a:t>FOTOGRAFIE</a:t>
            </a:r>
          </a:p>
          <a:p>
            <a:pPr eaLnBrk="1" hangingPunct="1"/>
            <a:endParaRPr lang="pl-PL" altLang="pl-PL" sz="3200" baseline="30000" dirty="0"/>
          </a:p>
          <a:p>
            <a:pPr eaLnBrk="1" hangingPunct="1"/>
            <a:r>
              <a:rPr lang="pl-PL" altLang="pl-PL" sz="3200" baseline="30000" dirty="0" err="1"/>
              <a:t>pixabay.com</a:t>
            </a:r>
            <a:endParaRPr lang="pl-PL" altLang="pl-PL" sz="3200" baseline="30000" dirty="0"/>
          </a:p>
          <a:p>
            <a:pPr eaLnBrk="1" hangingPunct="1"/>
            <a:r>
              <a:rPr lang="pl-PL" altLang="pl-PL" dirty="0">
                <a:latin typeface="Calibri" pitchFamily="34" charset="0"/>
              </a:rPr>
              <a:t>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D:\Pobrane\map-1804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838" y="-55563"/>
            <a:ext cx="12288838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5305425" y="6103938"/>
            <a:ext cx="1795463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4100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75" y="6261100"/>
            <a:ext cx="14446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384175" y="2349500"/>
            <a:ext cx="6572250" cy="933450"/>
          </a:xfrm>
          <a:prstGeom prst="rect">
            <a:avLst/>
          </a:prstGeom>
          <a:solidFill>
            <a:schemeClr val="accent6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102" name="Podtytuł 2"/>
          <p:cNvSpPr txBox="1">
            <a:spLocks/>
          </p:cNvSpPr>
          <p:nvPr/>
        </p:nvSpPr>
        <p:spPr bwMode="auto">
          <a:xfrm>
            <a:off x="393700" y="2746375"/>
            <a:ext cx="83566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pl-PL" altLang="pl-PL" sz="6000" b="1" baseline="30000">
                <a:solidFill>
                  <a:schemeClr val="bg1"/>
                </a:solidFill>
              </a:rPr>
              <a:t>ŚW. STANISŁAW KOSTKA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pl-PL" altLang="pl-PL" sz="2400">
              <a:latin typeface="Calibri" pitchFamily="34" charset="0"/>
            </a:endParaRPr>
          </a:p>
        </p:txBody>
      </p:sp>
      <p:sp>
        <p:nvSpPr>
          <p:cNvPr id="8" name="Schemat blokowy: łącznik 7"/>
          <p:cNvSpPr/>
          <p:nvPr/>
        </p:nvSpPr>
        <p:spPr>
          <a:xfrm>
            <a:off x="5699125" y="4327525"/>
            <a:ext cx="230188" cy="23018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0" name="Schemat blokowy: łącznik 9"/>
          <p:cNvSpPr/>
          <p:nvPr/>
        </p:nvSpPr>
        <p:spPr>
          <a:xfrm>
            <a:off x="7413625" y="1390650"/>
            <a:ext cx="198438" cy="19685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1" name="pole tekstowe 10"/>
          <p:cNvSpPr txBox="1">
            <a:spLocks noChangeArrowheads="1"/>
          </p:cNvSpPr>
          <p:nvPr/>
        </p:nvSpPr>
        <p:spPr bwMode="auto">
          <a:xfrm>
            <a:off x="7694613" y="1322388"/>
            <a:ext cx="1912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b="1">
                <a:solidFill>
                  <a:schemeClr val="bg1"/>
                </a:solidFill>
              </a:rPr>
              <a:t>ROSTKOWO</a:t>
            </a:r>
          </a:p>
        </p:txBody>
      </p:sp>
      <p:sp>
        <p:nvSpPr>
          <p:cNvPr id="12" name="pole tekstowe 11"/>
          <p:cNvSpPr txBox="1">
            <a:spLocks noChangeArrowheads="1"/>
          </p:cNvSpPr>
          <p:nvPr/>
        </p:nvSpPr>
        <p:spPr bwMode="auto">
          <a:xfrm>
            <a:off x="5964238" y="4291013"/>
            <a:ext cx="2138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b="1">
                <a:solidFill>
                  <a:schemeClr val="bg1"/>
                </a:solidFill>
              </a:rPr>
              <a:t>RZYM</a:t>
            </a:r>
          </a:p>
        </p:txBody>
      </p:sp>
      <p:pic>
        <p:nvPicPr>
          <p:cNvPr id="23" name="Picture 6" descr="C:\Users\Krzysztof\Desktop\feet-150541_960_7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206424">
            <a:off x="7197725" y="1752600"/>
            <a:ext cx="827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C:\Users\Krzysztof\Desktop\feet-150541_960_7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8572483">
            <a:off x="7045325" y="2490788"/>
            <a:ext cx="827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C:\Users\Krzysztof\Desktop\feet-150541_960_72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9748781">
            <a:off x="6646863" y="3241675"/>
            <a:ext cx="8270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 descr="C:\Users\Krzysztof\Desktop\feet-150541_960_7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537573">
            <a:off x="5943600" y="3709988"/>
            <a:ext cx="827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5" descr="D:\Pobrane\baby-1538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0675" y="-595313"/>
            <a:ext cx="13081000" cy="854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5124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Prostokąt 7"/>
          <p:cNvSpPr/>
          <p:nvPr/>
        </p:nvSpPr>
        <p:spPr>
          <a:xfrm>
            <a:off x="463550" y="4951413"/>
            <a:ext cx="9763125" cy="998537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5127" name="pole tekstowe 9"/>
          <p:cNvSpPr txBox="1">
            <a:spLocks noChangeArrowheads="1"/>
          </p:cNvSpPr>
          <p:nvPr/>
        </p:nvSpPr>
        <p:spPr bwMode="auto">
          <a:xfrm>
            <a:off x="520700" y="5008563"/>
            <a:ext cx="9763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4800">
                <a:solidFill>
                  <a:schemeClr val="bg1"/>
                </a:solidFill>
                <a:latin typeface="Georgia" pitchFamily="18" charset="0"/>
              </a:rPr>
              <a:t>Urodził się w Rostkowie w 1550 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obrane\girl-516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3600" y="-1006475"/>
            <a:ext cx="13989050" cy="786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6148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Prostokąt 7"/>
          <p:cNvSpPr/>
          <p:nvPr/>
        </p:nvSpPr>
        <p:spPr>
          <a:xfrm>
            <a:off x="463550" y="4951413"/>
            <a:ext cx="7358063" cy="998537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6151" name="pole tekstowe 9"/>
          <p:cNvSpPr txBox="1">
            <a:spLocks noChangeArrowheads="1"/>
          </p:cNvSpPr>
          <p:nvPr/>
        </p:nvSpPr>
        <p:spPr bwMode="auto">
          <a:xfrm>
            <a:off x="520700" y="5008563"/>
            <a:ext cx="9763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4800">
                <a:solidFill>
                  <a:schemeClr val="bg1"/>
                </a:solidFill>
                <a:latin typeface="Georgia" pitchFamily="18" charset="0"/>
              </a:rPr>
              <a:t>Miał trzech braci i siostrę.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Pobrane\the-palace-2774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06313" cy="697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7172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8" name="Prostokąt 7"/>
          <p:cNvSpPr/>
          <p:nvPr/>
        </p:nvSpPr>
        <p:spPr>
          <a:xfrm>
            <a:off x="463550" y="4287838"/>
            <a:ext cx="10099675" cy="1662112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7175" name="pole tekstowe 9"/>
          <p:cNvSpPr txBox="1">
            <a:spLocks noChangeArrowheads="1"/>
          </p:cNvSpPr>
          <p:nvPr/>
        </p:nvSpPr>
        <p:spPr bwMode="auto">
          <a:xfrm>
            <a:off x="520700" y="4383088"/>
            <a:ext cx="101060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4800">
                <a:solidFill>
                  <a:schemeClr val="bg1"/>
                </a:solidFill>
                <a:latin typeface="Georgia" pitchFamily="18" charset="0"/>
              </a:rPr>
              <a:t>Wyjechał do w Wiednia, </a:t>
            </a:r>
          </a:p>
          <a:p>
            <a:pPr eaLnBrk="1" hangingPunct="1"/>
            <a:r>
              <a:rPr lang="pl-PL" altLang="pl-PL" sz="4800">
                <a:solidFill>
                  <a:schemeClr val="bg1"/>
                </a:solidFill>
                <a:latin typeface="Georgia" pitchFamily="18" charset="0"/>
              </a:rPr>
              <a:t>gdzie uczył się w kolegium Jezuitów.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Pobrane\father-873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36700"/>
            <a:ext cx="12592050" cy="839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8196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Prostokąt 7"/>
          <p:cNvSpPr/>
          <p:nvPr/>
        </p:nvSpPr>
        <p:spPr>
          <a:xfrm>
            <a:off x="463550" y="4383088"/>
            <a:ext cx="9469438" cy="1566862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8199" name="pole tekstowe 9"/>
          <p:cNvSpPr txBox="1">
            <a:spLocks noChangeArrowheads="1"/>
          </p:cNvSpPr>
          <p:nvPr/>
        </p:nvSpPr>
        <p:spPr bwMode="auto">
          <a:xfrm>
            <a:off x="598488" y="4344988"/>
            <a:ext cx="98059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4800">
                <a:solidFill>
                  <a:schemeClr val="bg1"/>
                </a:solidFill>
                <a:latin typeface="Georgia" pitchFamily="18" charset="0"/>
              </a:rPr>
              <a:t>Chciał zostać zakonnikiem, </a:t>
            </a:r>
          </a:p>
          <a:p>
            <a:pPr eaLnBrk="1" hangingPunct="1"/>
            <a:r>
              <a:rPr lang="pl-PL" altLang="pl-PL" sz="4800">
                <a:solidFill>
                  <a:schemeClr val="bg1"/>
                </a:solidFill>
                <a:latin typeface="Georgia" pitchFamily="18" charset="0"/>
              </a:rPr>
              <a:t>na co nie zgodzili się jego rodzice.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obrane\hobo-315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3413"/>
            <a:ext cx="12245975" cy="1033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9220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Prostokąt 7"/>
          <p:cNvSpPr/>
          <p:nvPr/>
        </p:nvSpPr>
        <p:spPr>
          <a:xfrm>
            <a:off x="463550" y="4951413"/>
            <a:ext cx="9763125" cy="998537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9223" name="pole tekstowe 9"/>
          <p:cNvSpPr txBox="1">
            <a:spLocks noChangeArrowheads="1"/>
          </p:cNvSpPr>
          <p:nvPr/>
        </p:nvSpPr>
        <p:spPr bwMode="auto">
          <a:xfrm>
            <a:off x="520700" y="5008563"/>
            <a:ext cx="9763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4800">
                <a:solidFill>
                  <a:schemeClr val="bg1"/>
                </a:solidFill>
                <a:latin typeface="Georgia" pitchFamily="18" charset="0"/>
              </a:rPr>
              <a:t>W stroju żebraka uciekł z Wiednia.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Pobrane\woodland-656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6913" y="-974725"/>
            <a:ext cx="13825538" cy="921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10244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6</a:t>
            </a:r>
          </a:p>
        </p:txBody>
      </p:sp>
      <p:sp>
        <p:nvSpPr>
          <p:cNvPr id="8" name="Prostokąt 7"/>
          <p:cNvSpPr/>
          <p:nvPr/>
        </p:nvSpPr>
        <p:spPr>
          <a:xfrm>
            <a:off x="463550" y="4168775"/>
            <a:ext cx="9763125" cy="1781175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10247" name="pole tekstowe 9"/>
          <p:cNvSpPr txBox="1">
            <a:spLocks noChangeArrowheads="1"/>
          </p:cNvSpPr>
          <p:nvPr/>
        </p:nvSpPr>
        <p:spPr bwMode="auto">
          <a:xfrm>
            <a:off x="520700" y="4276725"/>
            <a:ext cx="97631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4800">
                <a:solidFill>
                  <a:schemeClr val="bg1"/>
                </a:solidFill>
                <a:latin typeface="Georgia" pitchFamily="18" charset="0"/>
              </a:rPr>
              <a:t>Dotarł do Dylingi w Niemczech, pokonując pieszo 650 kilometrów.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Pobrane\bernese-oberland-2967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87750" y="-2036763"/>
            <a:ext cx="16556038" cy="1082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11268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7</a:t>
            </a:r>
          </a:p>
        </p:txBody>
      </p:sp>
      <p:sp>
        <p:nvSpPr>
          <p:cNvPr id="8" name="Prostokąt 7"/>
          <p:cNvSpPr/>
          <p:nvPr/>
        </p:nvSpPr>
        <p:spPr>
          <a:xfrm>
            <a:off x="463550" y="4337050"/>
            <a:ext cx="10439400" cy="1612900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11271" name="pole tekstowe 9"/>
          <p:cNvSpPr txBox="1">
            <a:spLocks noChangeArrowheads="1"/>
          </p:cNvSpPr>
          <p:nvPr/>
        </p:nvSpPr>
        <p:spPr bwMode="auto">
          <a:xfrm>
            <a:off x="520700" y="4337050"/>
            <a:ext cx="10382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4800">
                <a:solidFill>
                  <a:schemeClr val="bg1"/>
                </a:solidFill>
                <a:latin typeface="Georgia" pitchFamily="18" charset="0"/>
              </a:rPr>
              <a:t>Przemierzając Alpy dotarł do Rzymu, gdzie u Jezuitów rozpoczął nowicjat.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170</Words>
  <Application>Microsoft Office PowerPoint</Application>
  <PresentationFormat>Niestandardowy</PresentationFormat>
  <Paragraphs>39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Arial</vt:lpstr>
      <vt:lpstr>Calibri Light</vt:lpstr>
      <vt:lpstr>Calibri</vt:lpstr>
      <vt:lpstr>Fira Sans</vt:lpstr>
      <vt:lpstr>Georgia</vt:lpstr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47</cp:revision>
  <dcterms:created xsi:type="dcterms:W3CDTF">2017-07-14T09:59:13Z</dcterms:created>
  <dcterms:modified xsi:type="dcterms:W3CDTF">2018-02-20T14:05:11Z</dcterms:modified>
</cp:coreProperties>
</file>