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1" r:id="rId6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01BA-DE29-4D26-AFFF-A3D2B39BF1B4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D86B7-CE93-4754-B959-EC6A922FA2B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42BE9-7DBB-45B0-8E8D-AD6725D0119C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429CC-D0F2-47FE-A8F2-334FA3E6AD2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CB8B2-76C3-4EBF-B99D-4B9BE1A34168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7D68E-0C6E-49A5-B761-0FBD2263448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A8CB5-3996-4DED-84C7-5FE722DD7454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6E3B7-595A-4E37-A2E8-DCF7B6B8D969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B914-A332-41B0-B0FF-6A0A24668B2C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7E794-FB0A-4387-83F7-BE9BE612897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3F38-E660-49B1-BBC9-5A297C76BA59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541D0-C4DC-47F3-975F-42227011291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A992-294D-4C4E-A306-35F5600758DF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FE825-62A3-4D30-8F37-5D35F5E5CA8C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46B0-99F8-4B0D-8AE5-CA1A13E6BE69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330A6-0E5D-43FA-8F5E-A860C474235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CF4B-4748-4EE1-94A5-1811D8FDF4D6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B802C-DB55-48F7-B03F-924F91B690CF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61E7B-CD9A-43C3-9665-60EAFAD2E059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C3B30-2A75-4CF9-BD20-EA2334D332F3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96BA-B38B-432A-AE47-AF06BC560FAD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BEA5B-FA45-49AB-84B5-A2455B2FDF6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75D206-77FD-49EB-A9C8-88D64CB67162}" type="datetimeFigureOut">
              <a:rPr lang="pl-PL"/>
              <a:pPr>
                <a:defRPr/>
              </a:pPr>
              <a:t>2018-01-15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BEE7A2A-4A57-4E8C-A766-0C54BD5B6D94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tytuł 2"/>
          <p:cNvSpPr>
            <a:spLocks noGrp="1"/>
          </p:cNvSpPr>
          <p:nvPr>
            <p:ph type="subTitle" idx="1"/>
          </p:nvPr>
        </p:nvSpPr>
        <p:spPr>
          <a:xfrm>
            <a:off x="1524000" y="1558925"/>
            <a:ext cx="9144000" cy="1655763"/>
          </a:xfrm>
        </p:spPr>
        <p:txBody>
          <a:bodyPr/>
          <a:lstStyle/>
          <a:p>
            <a:pPr eaLnBrk="1" hangingPunct="1"/>
            <a:r>
              <a:rPr 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PREZENTACJA DLA KLASY 4 SP</a:t>
            </a:r>
          </a:p>
          <a:p>
            <a:pPr eaLnBrk="1" hangingPunct="1"/>
            <a:r>
              <a:rPr lang="pl-PL" sz="6000" baseline="30000" dirty="0" smtClean="0">
                <a:latin typeface="Arial" charset="0"/>
                <a:ea typeface="Fira Sans" pitchFamily="34" charset="0"/>
                <a:cs typeface="Arial" charset="0"/>
              </a:rPr>
              <a:t>DO LEKCJI 14</a:t>
            </a:r>
          </a:p>
          <a:p>
            <a:pPr eaLnBrk="1" hangingPunct="1"/>
            <a:endParaRPr lang="pl-PL" sz="6000" baseline="30000" dirty="0" smtClean="0">
              <a:latin typeface="Fira Sans" pitchFamily="34" charset="0"/>
              <a:ea typeface="Fira Sans" pitchFamily="34" charset="0"/>
              <a:cs typeface="Arial" charset="0"/>
            </a:endParaRPr>
          </a:p>
        </p:txBody>
      </p:sp>
      <p:sp>
        <p:nvSpPr>
          <p:cNvPr id="2051" name="Podtytuł 2"/>
          <p:cNvSpPr txBox="1">
            <a:spLocks/>
          </p:cNvSpPr>
          <p:nvPr/>
        </p:nvSpPr>
        <p:spPr bwMode="auto">
          <a:xfrm>
            <a:off x="1676400" y="370046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sz="6000" b="1" baseline="30000"/>
              <a:t>EWANGELIA JEST DOBRĄ NOWINĄ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sz="240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625" y="2941638"/>
            <a:ext cx="2198688" cy="90487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5643563"/>
            <a:ext cx="1933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D:\Pobrane\pantocrator-2110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3327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305425" y="6103938"/>
            <a:ext cx="1795463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307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6261100"/>
            <a:ext cx="1444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0" y="3505200"/>
            <a:ext cx="12192000" cy="1165225"/>
          </a:xfrm>
          <a:prstGeom prst="rect">
            <a:avLst/>
          </a:prstGeom>
          <a:solidFill>
            <a:schemeClr val="accent6">
              <a:lumMod val="7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8" name="Podtytuł 2"/>
          <p:cNvSpPr txBox="1">
            <a:spLocks/>
          </p:cNvSpPr>
          <p:nvPr/>
        </p:nvSpPr>
        <p:spPr bwMode="auto">
          <a:xfrm>
            <a:off x="1536700" y="3975100"/>
            <a:ext cx="91440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sz="6000" b="1" baseline="30000">
                <a:solidFill>
                  <a:schemeClr val="bg1"/>
                </a:solidFill>
              </a:rPr>
              <a:t>EWANGELIA JEST DOBRĄ NOWINĄ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1" descr="D:\Pobrane\church-722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66850"/>
            <a:ext cx="12165013" cy="904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410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3411538" y="3632200"/>
            <a:ext cx="5759450" cy="2754313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4103" name="pole tekstowe 16"/>
          <p:cNvSpPr txBox="1">
            <a:spLocks noChangeArrowheads="1"/>
          </p:cNvSpPr>
          <p:nvPr/>
        </p:nvSpPr>
        <p:spPr bwMode="auto">
          <a:xfrm>
            <a:off x="3411538" y="3732213"/>
            <a:ext cx="59229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4000">
                <a:solidFill>
                  <a:schemeClr val="bg1"/>
                </a:solidFill>
                <a:latin typeface="Georgia" pitchFamily="18" charset="0"/>
              </a:rPr>
              <a:t>Dobrą Nowinę </a:t>
            </a:r>
            <a:br>
              <a:rPr lang="pl-PL" sz="4000">
                <a:solidFill>
                  <a:schemeClr val="bg1"/>
                </a:solidFill>
                <a:latin typeface="Georgia" pitchFamily="18" charset="0"/>
              </a:rPr>
            </a:br>
            <a:r>
              <a:rPr lang="pl-PL" sz="4000">
                <a:solidFill>
                  <a:schemeClr val="bg1"/>
                </a:solidFill>
                <a:latin typeface="Georgia" pitchFamily="18" charset="0"/>
              </a:rPr>
              <a:t>o Jezusie Chrystusie spisało</a:t>
            </a:r>
          </a:p>
          <a:p>
            <a:pPr algn="ctr" eaLnBrk="1" hangingPunct="1"/>
            <a:r>
              <a:rPr lang="pl-PL" sz="4000">
                <a:solidFill>
                  <a:schemeClr val="bg1"/>
                </a:solidFill>
                <a:latin typeface="Georgia" pitchFamily="18" charset="0"/>
              </a:rPr>
              <a:t>czterech ewangelistów.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" descr="D:\Pobrane\church-1720427 — 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650" y="400050"/>
            <a:ext cx="3602038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9" descr="D:\Pobrane\church-1720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450" y="469900"/>
            <a:ext cx="3602038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3225800" y="1974850"/>
            <a:ext cx="2619375" cy="966788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5126" name="Obraz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3278188" y="4327525"/>
            <a:ext cx="2619375" cy="965200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6" name="Prostokąt 25"/>
          <p:cNvSpPr/>
          <p:nvPr/>
        </p:nvSpPr>
        <p:spPr>
          <a:xfrm>
            <a:off x="6243638" y="1979613"/>
            <a:ext cx="2620962" cy="965200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7" name="Prostokąt 26"/>
          <p:cNvSpPr/>
          <p:nvPr/>
        </p:nvSpPr>
        <p:spPr>
          <a:xfrm>
            <a:off x="6281738" y="4327525"/>
            <a:ext cx="2619375" cy="965200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28" name="pole tekstowe 27"/>
          <p:cNvSpPr txBox="1">
            <a:spLocks noChangeArrowheads="1"/>
          </p:cNvSpPr>
          <p:nvPr/>
        </p:nvSpPr>
        <p:spPr bwMode="auto">
          <a:xfrm>
            <a:off x="3448050" y="2162175"/>
            <a:ext cx="2335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św. Mateusz</a:t>
            </a:r>
          </a:p>
        </p:txBody>
      </p:sp>
      <p:sp>
        <p:nvSpPr>
          <p:cNvPr id="29" name="pole tekstowe 28"/>
          <p:cNvSpPr txBox="1">
            <a:spLocks noChangeArrowheads="1"/>
          </p:cNvSpPr>
          <p:nvPr/>
        </p:nvSpPr>
        <p:spPr bwMode="auto">
          <a:xfrm>
            <a:off x="3435350" y="4486275"/>
            <a:ext cx="2360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św. Marek</a:t>
            </a:r>
          </a:p>
        </p:txBody>
      </p:sp>
      <p:sp>
        <p:nvSpPr>
          <p:cNvPr id="30" name="pole tekstowe 29"/>
          <p:cNvSpPr txBox="1">
            <a:spLocks noChangeArrowheads="1"/>
          </p:cNvSpPr>
          <p:nvPr/>
        </p:nvSpPr>
        <p:spPr bwMode="auto">
          <a:xfrm>
            <a:off x="6648450" y="2149475"/>
            <a:ext cx="2066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św. Łukasz</a:t>
            </a:r>
          </a:p>
        </p:txBody>
      </p:sp>
      <p:sp>
        <p:nvSpPr>
          <p:cNvPr id="31" name="pole tekstowe 30"/>
          <p:cNvSpPr txBox="1">
            <a:spLocks noChangeArrowheads="1"/>
          </p:cNvSpPr>
          <p:nvPr/>
        </p:nvSpPr>
        <p:spPr bwMode="auto">
          <a:xfrm>
            <a:off x="6659563" y="4486275"/>
            <a:ext cx="2006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2800">
                <a:solidFill>
                  <a:schemeClr val="bg1"/>
                </a:solidFill>
                <a:latin typeface="Georgia" pitchFamily="18" charset="0"/>
              </a:rPr>
              <a:t>św. Jan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4140200" y="509588"/>
            <a:ext cx="3830638" cy="849312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latin typeface="Georgia" pitchFamily="18" charset="0"/>
              </a:rPr>
              <a:t>EWANGELIŚCI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/>
      <p:bldP spid="29" grpId="0" build="allAtOnce"/>
      <p:bldP spid="30" grpId="0" build="allAtOnce"/>
      <p:bldP spid="31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6147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6149" name="pole tekstowe 6"/>
          <p:cNvSpPr txBox="1">
            <a:spLocks noChangeArrowheads="1"/>
          </p:cNvSpPr>
          <p:nvPr/>
        </p:nvSpPr>
        <p:spPr bwMode="auto">
          <a:xfrm>
            <a:off x="631825" y="677863"/>
            <a:ext cx="1089501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4000" b="1" baseline="30000" dirty="0"/>
              <a:t>BIBLIOGRAFIA</a:t>
            </a:r>
          </a:p>
          <a:p>
            <a:pPr eaLnBrk="1" hangingPunct="1"/>
            <a:endParaRPr lang="pl-PL" sz="3600" baseline="30000" dirty="0"/>
          </a:p>
          <a:p>
            <a:pPr eaLnBrk="1" hangingPunct="1"/>
            <a:r>
              <a:rPr lang="pl-PL" sz="3200" i="1" baseline="30000" dirty="0"/>
              <a:t>Jestem chrześcijaninem. Podręcznik dla klasy czwartej szkoły podstawowej,</a:t>
            </a:r>
            <a:r>
              <a:rPr lang="pl-PL" sz="3200" baseline="30000" dirty="0"/>
              <a:t> red. ks. prof. J. Szpet, D. Jackowiak. Wydawnictwo Święty Wojciech, Poznań 2011, s. 44-45.</a:t>
            </a:r>
          </a:p>
          <a:p>
            <a:pPr eaLnBrk="1" hangingPunct="1"/>
            <a:endParaRPr lang="pl-PL" sz="3200" baseline="30000" dirty="0"/>
          </a:p>
          <a:p>
            <a:pPr eaLnBrk="1" hangingPunct="1"/>
            <a:r>
              <a:rPr lang="pl-PL" sz="3200" i="1" baseline="30000" dirty="0"/>
              <a:t>Jestem chrześcijaninem. Poradnik metodyczny. </a:t>
            </a:r>
            <a:r>
              <a:rPr lang="pl-PL" sz="3200" i="1" baseline="30000" dirty="0" smtClean="0"/>
              <a:t>Czwarta </a:t>
            </a:r>
            <a:r>
              <a:rPr lang="pl-PL" sz="3200" i="1" baseline="30000" dirty="0"/>
              <a:t>klasa szkoły podstawowej,</a:t>
            </a:r>
            <a:br>
              <a:rPr lang="pl-PL" sz="3200" i="1" baseline="30000" dirty="0"/>
            </a:br>
            <a:r>
              <a:rPr lang="pl-PL" sz="3200" baseline="30000" dirty="0"/>
              <a:t>red. ks. prof. J. Szpet, D. Jackowiak. Wydawnictwo Święty Wojciech, Poznań 2011, </a:t>
            </a:r>
          </a:p>
          <a:p>
            <a:pPr eaLnBrk="1" hangingPunct="1"/>
            <a:r>
              <a:rPr lang="pl-PL" sz="3200" baseline="30000" dirty="0"/>
              <a:t>s. 61-64.</a:t>
            </a:r>
          </a:p>
          <a:p>
            <a:pPr eaLnBrk="1" hangingPunct="1"/>
            <a:endParaRPr lang="pl-PL" sz="4000" baseline="30000" dirty="0"/>
          </a:p>
          <a:p>
            <a:pPr eaLnBrk="1" hangingPunct="1"/>
            <a:r>
              <a:rPr lang="pl-PL" sz="4000" b="1" baseline="30000" dirty="0"/>
              <a:t>FOTOGRAFIE</a:t>
            </a:r>
          </a:p>
          <a:p>
            <a:pPr eaLnBrk="1" hangingPunct="1"/>
            <a:endParaRPr lang="pl-PL" sz="3200" baseline="30000" dirty="0"/>
          </a:p>
          <a:p>
            <a:pPr eaLnBrk="1" hangingPunct="1"/>
            <a:r>
              <a:rPr lang="pl-PL" sz="3200" baseline="30000" dirty="0" err="1"/>
              <a:t>pixabay.com</a:t>
            </a:r>
            <a:endParaRPr lang="pl-PL" sz="3200" baseline="30000" dirty="0"/>
          </a:p>
          <a:p>
            <a:pPr eaLnBrk="1" hangingPunct="1"/>
            <a:r>
              <a:rPr lang="pl-PL" dirty="0">
                <a:latin typeface="Calibri" pitchFamily="34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81</Words>
  <Application>Microsoft Office PowerPoint</Application>
  <PresentationFormat>Niestandardowy</PresentationFormat>
  <Paragraphs>25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Calibri</vt:lpstr>
      <vt:lpstr>Fira Sans</vt:lpstr>
      <vt:lpstr>Georgia</vt:lpstr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43</cp:revision>
  <dcterms:created xsi:type="dcterms:W3CDTF">2017-07-14T09:59:13Z</dcterms:created>
  <dcterms:modified xsi:type="dcterms:W3CDTF">2018-01-15T08:25:06Z</dcterms:modified>
</cp:coreProperties>
</file>