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47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26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009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ŚWIADCZYĆ O CHRYSTUSIE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people-2603660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58686"/>
            <a:ext cx="12231014" cy="896941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571999"/>
            <a:ext cx="12570940" cy="9144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920343"/>
            <a:ext cx="12192000" cy="104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ŚWIADCZYĆ O CHRYSTUSIE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nature-2330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8572"/>
            <a:ext cx="12324649" cy="821643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5428" y="326572"/>
            <a:ext cx="7707085" cy="1611086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78972" y="413657"/>
            <a:ext cx="1075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Mamy być jak drzewo zasadzone </a:t>
            </a:r>
          </a:p>
          <a:p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nad płynącą wodą (por. </a:t>
            </a:r>
            <a:r>
              <a:rPr lang="pl-PL" sz="4000" dirty="0" err="1" smtClean="0">
                <a:solidFill>
                  <a:schemeClr val="bg1"/>
                </a:solidFill>
                <a:latin typeface="Georgia" pitchFamily="18" charset="0"/>
              </a:rPr>
              <a:t>Ps</a:t>
            </a:r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 1, 3)</a:t>
            </a:r>
            <a:endParaRPr lang="pl-PL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japan-956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481" y="0"/>
            <a:ext cx="12923520" cy="726948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3029" y="631371"/>
            <a:ext cx="6749141" cy="1306286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8342" y="609601"/>
            <a:ext cx="12540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Mamy być drzewem </a:t>
            </a:r>
          </a:p>
          <a:p>
            <a:r>
              <a:rPr lang="pl-PL" sz="4000" dirty="0" smtClean="0">
                <a:solidFill>
                  <a:schemeClr val="bg1"/>
                </a:solidFill>
                <a:latin typeface="Georgia" pitchFamily="18" charset="0"/>
              </a:rPr>
              <a:t>zakorzenionym w Chrystusie.</a:t>
            </a: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nature-1347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745"/>
            <a:ext cx="12297339" cy="819622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5429" y="223024"/>
            <a:ext cx="6879771" cy="210758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35430" y="178420"/>
            <a:ext cx="7336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Dopiero wtedy, gdy zakorzenimy się </a:t>
            </a:r>
            <a:endParaRPr lang="pl-PL" sz="32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w </a:t>
            </a:r>
            <a:r>
              <a:rPr lang="pl-PL" sz="3200" dirty="0" smtClean="0">
                <a:solidFill>
                  <a:schemeClr val="bg1"/>
                </a:solidFill>
                <a:latin typeface="Georgia" pitchFamily="18" charset="0"/>
              </a:rPr>
              <a:t>Chrystusie wydamy owoce: miłość, miłosierdzie, odwagę, wierność, dawanie świadectwa o Bogu…</a:t>
            </a:r>
            <a:endParaRPr lang="pl-PL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82-83.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140-143.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114</Words>
  <Application>Microsoft Office PowerPoint</Application>
  <PresentationFormat>Niestandardowy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37</cp:revision>
  <dcterms:created xsi:type="dcterms:W3CDTF">2017-07-14T09:59:13Z</dcterms:created>
  <dcterms:modified xsi:type="dcterms:W3CDTF">2018-01-09T16:27:45Z</dcterms:modified>
</cp:coreProperties>
</file>