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4" r:id="rId5"/>
    <p:sldId id="265" r:id="rId6"/>
    <p:sldId id="261" r:id="rId7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10B25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85" d="100"/>
          <a:sy n="85" d="100"/>
        </p:scale>
        <p:origin x="-1470" y="-6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2018-01-09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2018-01-09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2018-01-09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2018-01-09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2018-01-09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2018-01-09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2018-01-09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2018-01-09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2018-01-09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2018-01-09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2018-01-09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2018-01-09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</a:t>
            </a:r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6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26</a:t>
            </a:r>
          </a:p>
          <a:p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0" y="3700936"/>
            <a:ext cx="12192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ŚWIADCZYĆ O CHRYSTUSIE</a:t>
            </a: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Pobrane\people-2603660_19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58686"/>
            <a:ext cx="12231014" cy="8969411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0" y="4571999"/>
            <a:ext cx="12570940" cy="914401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0" y="4920343"/>
            <a:ext cx="12192000" cy="10450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baseline="30000" dirty="0" smtClean="0">
                <a:solidFill>
                  <a:schemeClr val="bg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ŚWIADCZYĆ O CHRYSTUSIE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="" xmlns:p14="http://schemas.microsoft.com/office/powerpoint/2010/main" val="603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Pobrane\nature-23302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088572"/>
            <a:ext cx="12324649" cy="8216433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35428" y="326572"/>
            <a:ext cx="7707085" cy="1611086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ole tekstowe 7"/>
          <p:cNvSpPr txBox="1"/>
          <p:nvPr/>
        </p:nvSpPr>
        <p:spPr>
          <a:xfrm>
            <a:off x="478972" y="413657"/>
            <a:ext cx="1075508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dirty="0" smtClean="0">
                <a:solidFill>
                  <a:schemeClr val="bg1"/>
                </a:solidFill>
                <a:latin typeface="Georgia" pitchFamily="18" charset="0"/>
              </a:rPr>
              <a:t>Mamy być jak drzewo zasadzone </a:t>
            </a:r>
          </a:p>
          <a:p>
            <a:r>
              <a:rPr lang="pl-PL" sz="4000" dirty="0" smtClean="0">
                <a:solidFill>
                  <a:schemeClr val="bg1"/>
                </a:solidFill>
                <a:latin typeface="Georgia" pitchFamily="18" charset="0"/>
              </a:rPr>
              <a:t>nad płynącą wodą (por. </a:t>
            </a:r>
            <a:r>
              <a:rPr lang="pl-PL" sz="4000" dirty="0" err="1" smtClean="0">
                <a:solidFill>
                  <a:schemeClr val="bg1"/>
                </a:solidFill>
                <a:latin typeface="Georgia" pitchFamily="18" charset="0"/>
              </a:rPr>
              <a:t>Ps</a:t>
            </a:r>
            <a:r>
              <a:rPr lang="pl-PL" sz="4000" dirty="0" smtClean="0">
                <a:solidFill>
                  <a:schemeClr val="bg1"/>
                </a:solidFill>
                <a:latin typeface="Georgia" pitchFamily="18" charset="0"/>
              </a:rPr>
              <a:t> 1, 3)</a:t>
            </a:r>
            <a:endParaRPr lang="pl-PL" sz="36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Pobrane\japan-95607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5481" y="0"/>
            <a:ext cx="12923520" cy="7269480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283029" y="631371"/>
            <a:ext cx="6749141" cy="1306286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ole tekstowe 7"/>
          <p:cNvSpPr txBox="1"/>
          <p:nvPr/>
        </p:nvSpPr>
        <p:spPr>
          <a:xfrm>
            <a:off x="348342" y="609601"/>
            <a:ext cx="1254034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dirty="0" smtClean="0">
                <a:solidFill>
                  <a:schemeClr val="bg1"/>
                </a:solidFill>
                <a:latin typeface="Georgia" pitchFamily="18" charset="0"/>
              </a:rPr>
              <a:t>Mamy być drzewem </a:t>
            </a:r>
          </a:p>
          <a:p>
            <a:r>
              <a:rPr lang="pl-PL" sz="4000" dirty="0" smtClean="0">
                <a:solidFill>
                  <a:schemeClr val="bg1"/>
                </a:solidFill>
                <a:latin typeface="Georgia" pitchFamily="18" charset="0"/>
              </a:rPr>
              <a:t>zakorzenionym w Chrystusie.</a:t>
            </a:r>
          </a:p>
        </p:txBody>
      </p:sp>
    </p:spTree>
    <p:extLst>
      <p:ext uri="{BB962C8B-B14F-4D97-AF65-F5344CB8AC3E}">
        <p14:creationId xmlns="" xmlns:p14="http://schemas.microsoft.com/office/powerpoint/2010/main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Pobrane\nature-13479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00745"/>
            <a:ext cx="12297339" cy="8196224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35429" y="223024"/>
            <a:ext cx="6879771" cy="2107581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ole tekstowe 7"/>
          <p:cNvSpPr txBox="1"/>
          <p:nvPr/>
        </p:nvSpPr>
        <p:spPr>
          <a:xfrm>
            <a:off x="435430" y="178420"/>
            <a:ext cx="733697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 smtClean="0">
                <a:solidFill>
                  <a:schemeClr val="bg1"/>
                </a:solidFill>
                <a:latin typeface="Georgia" pitchFamily="18" charset="0"/>
              </a:rPr>
              <a:t>Dopiero wtedy, gdy zakorzenimy się </a:t>
            </a:r>
            <a:endParaRPr lang="pl-PL" sz="3200" dirty="0" smtClean="0">
              <a:solidFill>
                <a:schemeClr val="bg1"/>
              </a:solidFill>
              <a:latin typeface="Georgia" pitchFamily="18" charset="0"/>
            </a:endParaRPr>
          </a:p>
          <a:p>
            <a:r>
              <a:rPr lang="pl-PL" sz="3200" dirty="0" smtClean="0">
                <a:solidFill>
                  <a:schemeClr val="bg1"/>
                </a:solidFill>
                <a:latin typeface="Georgia" pitchFamily="18" charset="0"/>
              </a:rPr>
              <a:t>w </a:t>
            </a:r>
            <a:r>
              <a:rPr lang="pl-PL" sz="3200" dirty="0" smtClean="0">
                <a:solidFill>
                  <a:schemeClr val="bg1"/>
                </a:solidFill>
                <a:latin typeface="Georgia" pitchFamily="18" charset="0"/>
              </a:rPr>
              <a:t>Chrystusie wydamy owoce: miłość, miłosierdzie, odwagę, wierność, dawanie świadectwa o Bogu…</a:t>
            </a:r>
            <a:endParaRPr lang="pl-PL" sz="32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4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5" y="678027"/>
            <a:ext cx="10894218" cy="4596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36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Wierzę w Kościół.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Podręcznik dla klasy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szóstej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szkoły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podstawowej,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red. ks. prof. J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Jackowiak. Wydawnictwo Święty Wojciech, Poznań 2013, s.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82-83.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Wierzę w Kościół.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Poradnik metodyczny.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Szósta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klasa szkoły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podstawowej, </a:t>
            </a:r>
            <a:b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</a:b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red. ks. prof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D. Jackowiak. Wydawnictwo Święty Wojciech, Poznań 2013, </a:t>
            </a:r>
            <a:endParaRPr lang="pl-PL" sz="3200" baseline="30000" dirty="0" smtClean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140-143.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</a:p>
          <a:p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 err="1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pixabay.com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dirty="0" smtClean="0">
                <a:latin typeface="Arial" pitchFamily="34" charset="0"/>
                <a:cs typeface="Arial" pitchFamily="34" charset="0"/>
              </a:rPr>
              <a:t>           </a:t>
            </a:r>
            <a:endParaRPr lang="pl-PL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698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238</TotalTime>
  <Words>114</Words>
  <Application>Microsoft Office PowerPoint</Application>
  <PresentationFormat>Niestandardowy</PresentationFormat>
  <Paragraphs>25</Paragraphs>
  <Slides>6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6</vt:i4>
      </vt:variant>
    </vt:vector>
  </HeadingPairs>
  <TitlesOfParts>
    <vt:vector size="7" baseType="lpstr">
      <vt:lpstr>Motyw pakietu Office</vt:lpstr>
      <vt:lpstr>Slajd 1</vt:lpstr>
      <vt:lpstr>Slajd 2</vt:lpstr>
      <vt:lpstr>Slajd 3</vt:lpstr>
      <vt:lpstr>Slajd 4</vt:lpstr>
      <vt:lpstr>Slajd 5</vt:lpstr>
      <vt:lpstr>Slajd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37</cp:revision>
  <dcterms:created xsi:type="dcterms:W3CDTF">2017-07-14T09:59:13Z</dcterms:created>
  <dcterms:modified xsi:type="dcterms:W3CDTF">2018-01-09T16:27:45Z</dcterms:modified>
</cp:coreProperties>
</file>