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66" r:id="rId7"/>
    <p:sldId id="267" r:id="rId8"/>
    <p:sldId id="268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2" d="100"/>
          <a:sy n="72" d="100"/>
        </p:scale>
        <p:origin x="-1986" y="-9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54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TROSKA KOŚCIOŁA O NASZE ZBAWIENIE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atholic-24575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3166" y="-2286001"/>
            <a:ext cx="13703301" cy="914400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" y="4688378"/>
            <a:ext cx="12818226" cy="9975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120640"/>
            <a:ext cx="12192000" cy="665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DNI ŚWIĄTECZNE NAKAZANE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madonna-1088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0565" y="-370637"/>
            <a:ext cx="12842565" cy="72286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3" y="4731026"/>
            <a:ext cx="9288088" cy="120426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81893" y="4797286"/>
            <a:ext cx="110393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Uroczystość Świętej Bożej Rodzicielki Maryi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1 stycznia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hristmas-2662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6132"/>
            <a:ext cx="12266127" cy="919959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6453809" y="4253947"/>
            <a:ext cx="5466642" cy="169796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6599583" y="4306957"/>
            <a:ext cx="52081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Uroczystość Objawienia Pańskiego (Trzech Króli)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6 stycznia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orpus-christi-244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192479" y="-6467069"/>
            <a:ext cx="34747201" cy="2606040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77079" y="834887"/>
            <a:ext cx="8070573" cy="18288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03583" y="901148"/>
            <a:ext cx="111677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Uroczystość Najświętszego Ciała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i Krwi Chrystusa (Boże Ciało)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Czwartek po Uroczystości Trójcy Przenajświętszej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Pobrane\italy-1037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2902"/>
            <a:ext cx="12198927" cy="9144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pic>
        <p:nvPicPr>
          <p:cNvPr id="11" name="Picture 3" descr="D:\Pobrane\italy-25312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3544" y="0"/>
            <a:ext cx="4849978" cy="6466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9" name="Prostokąt 48"/>
          <p:cNvSpPr/>
          <p:nvPr/>
        </p:nvSpPr>
        <p:spPr>
          <a:xfrm>
            <a:off x="466810" y="2411896"/>
            <a:ext cx="3124530" cy="355158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69844" y="2438401"/>
            <a:ext cx="2994992" cy="3570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Uroczystość Wniebowzięcia Najświętszej Maryi Panny (Matki Bożej Zielnej)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15 sierpnia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all-saints-2887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8880" y="-331635"/>
            <a:ext cx="13533120" cy="90220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7142922" y="4333460"/>
            <a:ext cx="4511040" cy="174591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209183" y="4399722"/>
            <a:ext cx="45170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Uroczystość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Wszystkich Świętych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1 listopada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/>
        </p:nvSpPr>
        <p:spPr>
          <a:xfrm>
            <a:off x="0" y="0"/>
            <a:ext cx="12192000" cy="914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52261" y="781878"/>
            <a:ext cx="7379774" cy="115293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43339" y="764771"/>
            <a:ext cx="73549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Uroczystość Narodzenia Pańskiego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25 grudnia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74-77.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127-129.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125</Words>
  <Application>Microsoft Office PowerPoint</Application>
  <PresentationFormat>Niestandardowy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76</cp:revision>
  <dcterms:created xsi:type="dcterms:W3CDTF">2017-07-14T09:59:13Z</dcterms:created>
  <dcterms:modified xsi:type="dcterms:W3CDTF">2018-01-09T16:29:50Z</dcterms:modified>
</cp:coreProperties>
</file>