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4" r:id="rId6"/>
    <p:sldId id="265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44" d="100"/>
          <a:sy n="44" d="100"/>
        </p:scale>
        <p:origin x="-3066" y="-15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2017-11-22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/>
            </a:r>
            <a:b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ŻYCIE PIERWSZYCH WSPÓLNOT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CHRZEŚCIJAŃSKICH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Pobrane\old-testament-5196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795715"/>
            <a:ext cx="16623792" cy="2475280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4267201"/>
            <a:ext cx="12570940" cy="145868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01668" y="4637314"/>
            <a:ext cx="9144000" cy="13280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ŻYCIE PIERWSZYCH WSPÓLNOT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CHRZEŚCIJAŃSKICH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12377" y="3810000"/>
            <a:ext cx="11528612" cy="205291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ole tekstowe 10"/>
          <p:cNvSpPr txBox="1"/>
          <p:nvPr/>
        </p:nvSpPr>
        <p:spPr>
          <a:xfrm>
            <a:off x="522514" y="3853542"/>
            <a:ext cx="1127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Znakiem rozpoznawczym wspólnot chrześcijańskich w pierwszych wiekach była ryba. W języku greckim ryba, to ICHTIS – słowo, którego kolejne litery określają imiona Jezusa: Jezus Chrystus, Syn Boga, Zbawiciel (</a:t>
            </a:r>
            <a:r>
              <a:rPr lang="pl-PL" sz="3000" dirty="0" err="1" smtClean="0">
                <a:solidFill>
                  <a:schemeClr val="bg1"/>
                </a:solidFill>
                <a:latin typeface="Georgia" pitchFamily="18" charset="0"/>
              </a:rPr>
              <a:t>Iesous</a:t>
            </a:r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3000" dirty="0" err="1" smtClean="0">
                <a:solidFill>
                  <a:schemeClr val="bg1"/>
                </a:solidFill>
                <a:latin typeface="Georgia" pitchFamily="18" charset="0"/>
              </a:rPr>
              <a:t>Christos</a:t>
            </a:r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3000" dirty="0" err="1" smtClean="0">
                <a:solidFill>
                  <a:schemeClr val="bg1"/>
                </a:solidFill>
                <a:latin typeface="Georgia" pitchFamily="18" charset="0"/>
              </a:rPr>
              <a:t>Theou</a:t>
            </a:r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3000" dirty="0" err="1" smtClean="0">
                <a:solidFill>
                  <a:schemeClr val="bg1"/>
                </a:solidFill>
                <a:latin typeface="Georgia" pitchFamily="18" charset="0"/>
              </a:rPr>
              <a:t>Yios</a:t>
            </a:r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pl-PL" sz="3000" dirty="0" err="1" smtClean="0">
                <a:solidFill>
                  <a:schemeClr val="bg1"/>
                </a:solidFill>
                <a:latin typeface="Georgia" pitchFamily="18" charset="0"/>
              </a:rPr>
              <a:t>Soter</a:t>
            </a:r>
            <a:r>
              <a:rPr lang="pl-PL" sz="3000" dirty="0" smtClean="0">
                <a:solidFill>
                  <a:schemeClr val="bg1"/>
                </a:solidFill>
                <a:latin typeface="Georgia" pitchFamily="18" charset="0"/>
              </a:rPr>
              <a:t>)</a:t>
            </a:r>
            <a:endParaRPr lang="pl-PL" sz="30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3074" name="Picture 2" descr="D:\Pobrane\ichthys-210877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1572" y="-278018"/>
            <a:ext cx="8602693" cy="4301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last-supper-2606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23710" y="-2348820"/>
            <a:ext cx="18288000" cy="1077436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35429" y="3657600"/>
            <a:ext cx="7380514" cy="224245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8972" y="3810001"/>
            <a:ext cx="107550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CHRZEŚCIJANIE SPOTYKALI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SIĘ NA ŁAMANIU CHLEBA</a:t>
            </a:r>
          </a:p>
          <a:p>
            <a:r>
              <a:rPr lang="pl-PL" sz="4000" dirty="0" err="1" smtClean="0">
                <a:solidFill>
                  <a:schemeClr val="bg1"/>
                </a:solidFill>
                <a:latin typeface="Georgia" pitchFamily="18" charset="0"/>
              </a:rPr>
              <a:t>Dz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2, 42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religion-17616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73238"/>
            <a:ext cx="12973051" cy="863123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3029" y="457200"/>
            <a:ext cx="8621485" cy="171994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48342" y="609601"/>
            <a:ext cx="125403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CHRZEŚCIJANIE SPOTYKALI SIĘ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NA MODLITWIE </a:t>
            </a:r>
            <a:r>
              <a:rPr lang="pl-PL" sz="4000" dirty="0" err="1" smtClean="0">
                <a:solidFill>
                  <a:schemeClr val="bg1"/>
                </a:solidFill>
                <a:latin typeface="Georgia" pitchFamily="18" charset="0"/>
              </a:rPr>
              <a:t>Dz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2, 42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unity-19177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205" y="-957943"/>
            <a:ext cx="12342205" cy="8228137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83029" y="457200"/>
            <a:ext cx="7554685" cy="171994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348342" y="609601"/>
            <a:ext cx="125403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CHRZEŚCIJANIE WSZYSTKO </a:t>
            </a:r>
          </a:p>
          <a:p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MIELI WSPÓLNE </a:t>
            </a:r>
            <a:r>
              <a:rPr lang="pl-PL" sz="4000" dirty="0" err="1" smtClean="0">
                <a:solidFill>
                  <a:schemeClr val="bg1"/>
                </a:solidFill>
                <a:latin typeface="Georgia" pitchFamily="18" charset="0"/>
              </a:rPr>
              <a:t>Dz</a:t>
            </a:r>
            <a:r>
              <a:rPr lang="pl-PL" sz="4000" dirty="0" smtClean="0">
                <a:solidFill>
                  <a:schemeClr val="bg1"/>
                </a:solidFill>
                <a:latin typeface="Georgia" pitchFamily="18" charset="0"/>
              </a:rPr>
              <a:t> 2, 44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12-13.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19-23.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134</Words>
  <Application>Microsoft Office PowerPoint</Application>
  <PresentationFormat>Niestandardowy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32</cp:revision>
  <dcterms:created xsi:type="dcterms:W3CDTF">2017-07-14T09:59:13Z</dcterms:created>
  <dcterms:modified xsi:type="dcterms:W3CDTF">2017-11-22T19:20:33Z</dcterms:modified>
</cp:coreProperties>
</file>