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66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57" d="100"/>
          <a:sy n="57" d="100"/>
        </p:scale>
        <p:origin x="-1242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2017-11-01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MISJA ŚWIĘTEGO PIOTRA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pope-3563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" y="-249382"/>
            <a:ext cx="12186857" cy="820712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0" y="4688378"/>
            <a:ext cx="5602778" cy="9975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1113906" y="5120640"/>
            <a:ext cx="6666807" cy="665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     ŚWIĘTY PIOTR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dent-du-geant-24235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4044613" cy="790098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3" y="864525"/>
            <a:ext cx="6267796" cy="48546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648394" y="1047404"/>
            <a:ext cx="59186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„Otóż i Ja tobie powiadam: Ty jesteś Piotr [czyli Opoka] i na tej opoce zbuduję Kościół mój, a bramy piekielne go nie przemogą.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I tobie dam klucze królestwa niebieskiego…”</a:t>
            </a:r>
          </a:p>
          <a:p>
            <a:r>
              <a:rPr lang="pl-PL" sz="3600" dirty="0" err="1" smtClean="0">
                <a:solidFill>
                  <a:schemeClr val="bg1"/>
                </a:solidFill>
                <a:latin typeface="Georgia" pitchFamily="18" charset="0"/>
              </a:rPr>
              <a:t>Mt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 16, 18-19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chicken-23831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7" y="0"/>
            <a:ext cx="12187123" cy="855146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48887" y="1346661"/>
            <a:ext cx="5386647" cy="315883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628996" y="1429789"/>
            <a:ext cx="505691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„Powiadam ci, Piotrze, nim zapieje kogut,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ty trzy razy wyprzesz się tego, że mnie znasz”. </a:t>
            </a:r>
          </a:p>
          <a:p>
            <a:r>
              <a:rPr lang="pl-PL" sz="3600" dirty="0" err="1" smtClean="0">
                <a:solidFill>
                  <a:schemeClr val="bg1"/>
                </a:solidFill>
                <a:latin typeface="Georgia" pitchFamily="18" charset="0"/>
              </a:rPr>
              <a:t>Łk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 22, 34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guy-2617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9263" y="-1690627"/>
            <a:ext cx="13373649" cy="891576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54427" y="4272743"/>
            <a:ext cx="11150139" cy="166254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65266" y="4222865"/>
            <a:ext cx="108896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„Wspomniał Piotr na słowo Pana, jak mu powiedział (…) I wyszedłszy na zewnątrz, gorzko zapłakał”. </a:t>
            </a:r>
          </a:p>
          <a:p>
            <a:r>
              <a:rPr lang="pl-PL" sz="3600" dirty="0" err="1" smtClean="0">
                <a:solidFill>
                  <a:schemeClr val="bg1"/>
                </a:solidFill>
                <a:latin typeface="Georgia" pitchFamily="18" charset="0"/>
              </a:rPr>
              <a:t>Łk</a:t>
            </a:r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 22, 61-62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Pobrane\apostle-1701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602374" y="-4300278"/>
            <a:ext cx="18288000" cy="12192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5868786" y="831273"/>
            <a:ext cx="5569528" cy="37407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084916" y="947651"/>
            <a:ext cx="53700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„Szymonie synu Jana,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czy miłujesz mnie więcej aniżeli ci? (…)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Tak, Panie, Ty wiesz,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że Cię kocham”.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J 21, 15 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16-19.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29-37.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184</Words>
  <Application>Microsoft Office PowerPoint</Application>
  <PresentationFormat>Niestandardowy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51</cp:revision>
  <dcterms:created xsi:type="dcterms:W3CDTF">2017-07-14T09:59:13Z</dcterms:created>
  <dcterms:modified xsi:type="dcterms:W3CDTF">2017-11-01T16:02:01Z</dcterms:modified>
</cp:coreProperties>
</file>