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5" r:id="rId6"/>
    <p:sldId id="266" r:id="rId7"/>
    <p:sldId id="267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7" d="100"/>
          <a:sy n="57" d="100"/>
        </p:scale>
        <p:origin x="-1242" y="-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9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WINNICA PAŃSKA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purple-grapes-5534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13642"/>
            <a:ext cx="12618720" cy="84124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256116"/>
            <a:ext cx="12570940" cy="89777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484094" y="4571999"/>
            <a:ext cx="12676094" cy="1859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WINNICA PAŃSKA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K.Tomiak\Katecheza\Wyd. św. W\Zdjęcia MSZA\IMG_0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95592" y="-3341052"/>
            <a:ext cx="16459200" cy="109728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32262" y="4089863"/>
            <a:ext cx="11255432" cy="181217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781396" y="4123113"/>
            <a:ext cx="108397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zrozumieniu tajemnicy Kościoła pomagają nam obrazy zawarte w Nowym Testamencie, które porównują go do: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sheep-577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8062"/>
            <a:ext cx="12435840" cy="93268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32262" y="4073236"/>
            <a:ext cx="5602777" cy="162929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48640" y="4222866"/>
            <a:ext cx="10789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OWCZARNI I TRZODY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(por. J 10, 1-11)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wine-2799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6720" y="-615141"/>
            <a:ext cx="12618720" cy="84124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82140" y="4289366"/>
            <a:ext cx="3973482" cy="149629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81889" y="4455620"/>
            <a:ext cx="447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WINNICY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(por. J 15, 1-2)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potato-1628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0525" y="-329709"/>
            <a:ext cx="12582525" cy="94361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48887" y="4139737"/>
            <a:ext cx="4738255" cy="149629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81890" y="4239491"/>
            <a:ext cx="63010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ROLI UPRAWNEJ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(por. 1 Kor 3, 9)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church-25545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63256"/>
            <a:ext cx="14615160" cy="822076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65511" y="3707475"/>
            <a:ext cx="8113223" cy="1612669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81891" y="3857106"/>
            <a:ext cx="82961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BUDOWLI BOŻEJ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(por. 1 Kor 3, 9. 16-17 oraz Ef 2, 19-22)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32-33.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54-58.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133</Words>
  <Application>Microsoft Office PowerPoint</Application>
  <PresentationFormat>Niestandardowy</PresentationFormat>
  <Paragraphs>30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54</cp:revision>
  <dcterms:created xsi:type="dcterms:W3CDTF">2017-07-14T09:59:13Z</dcterms:created>
  <dcterms:modified xsi:type="dcterms:W3CDTF">2017-10-20T21:44:44Z</dcterms:modified>
</cp:coreProperties>
</file>