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57" d="100"/>
          <a:sy n="57" d="100"/>
        </p:scale>
        <p:origin x="-1242" y="-4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5E9FA0-6B6F-4C8A-9E12-14FF5D3C93C4}" type="doc">
      <dgm:prSet loTypeId="urn:microsoft.com/office/officeart/2005/8/layout/radial4" loCatId="relationship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pl-PL"/>
        </a:p>
      </dgm:t>
    </dgm:pt>
    <dgm:pt modelId="{E90BDB23-C784-45AB-BC39-8C88F7EE5478}">
      <dgm:prSet phldrT="[Tekst]" custT="1"/>
      <dgm:spPr>
        <a:solidFill>
          <a:srgbClr val="7030A0"/>
        </a:solidFill>
      </dgm:spPr>
      <dgm:t>
        <a:bodyPr/>
        <a:lstStyle/>
        <a:p>
          <a:r>
            <a:rPr lang="pl-PL" sz="3600" dirty="0" smtClean="0">
              <a:latin typeface="Georgia" pitchFamily="18" charset="0"/>
            </a:rPr>
            <a:t>Dzień dla Boga</a:t>
          </a:r>
          <a:endParaRPr lang="pl-PL" sz="3600" dirty="0">
            <a:latin typeface="Georgia" pitchFamily="18" charset="0"/>
          </a:endParaRPr>
        </a:p>
      </dgm:t>
    </dgm:pt>
    <dgm:pt modelId="{AF950C14-FA84-46F0-AD74-3C3C4BDE4CE4}" type="parTrans" cxnId="{DC50E6E9-975D-40F1-8AA4-9A4D5C9A0FC4}">
      <dgm:prSet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  <a:ln>
          <a:solidFill>
            <a:srgbClr val="7030A0"/>
          </a:solidFill>
        </a:ln>
      </dgm:spPr>
      <dgm:t>
        <a:bodyPr/>
        <a:lstStyle/>
        <a:p>
          <a:endParaRPr lang="pl-PL"/>
        </a:p>
      </dgm:t>
    </dgm:pt>
    <dgm:pt modelId="{D7B38A0D-8779-45BE-AA4F-E235D821CB22}" type="sibTrans" cxnId="{DC50E6E9-975D-40F1-8AA4-9A4D5C9A0FC4}">
      <dgm:prSet/>
      <dgm:spPr/>
      <dgm:t>
        <a:bodyPr/>
        <a:lstStyle/>
        <a:p>
          <a:endParaRPr lang="pl-PL"/>
        </a:p>
      </dgm:t>
    </dgm:pt>
    <dgm:pt modelId="{F8EF2214-B46B-4B24-AA9E-2FA0761B3BAF}">
      <dgm:prSet phldrT="[Tekst]" custT="1"/>
      <dgm:spPr>
        <a:solidFill>
          <a:srgbClr val="7030A0"/>
        </a:solidFill>
      </dgm:spPr>
      <dgm:t>
        <a:bodyPr/>
        <a:lstStyle/>
        <a:p>
          <a:r>
            <a:rPr lang="pl-PL" sz="3600" dirty="0" smtClean="0">
              <a:latin typeface="Georgia" pitchFamily="18" charset="0"/>
            </a:rPr>
            <a:t>Dzień dla rodziny</a:t>
          </a:r>
          <a:endParaRPr lang="pl-PL" sz="3600" dirty="0">
            <a:latin typeface="Georgia" pitchFamily="18" charset="0"/>
          </a:endParaRPr>
        </a:p>
      </dgm:t>
    </dgm:pt>
    <dgm:pt modelId="{E92A3DB3-63CA-4E7B-978E-4A46CB78ABB2}" type="parTrans" cxnId="{473CEF30-7B9C-4781-B5A3-8CC61D685AAC}">
      <dgm:prSet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  <a:ln>
          <a:solidFill>
            <a:srgbClr val="7030A0"/>
          </a:solidFill>
        </a:ln>
      </dgm:spPr>
      <dgm:t>
        <a:bodyPr/>
        <a:lstStyle/>
        <a:p>
          <a:endParaRPr lang="pl-PL"/>
        </a:p>
      </dgm:t>
    </dgm:pt>
    <dgm:pt modelId="{1B68FB75-96BD-4341-9DD4-DBE290BEAD1E}" type="sibTrans" cxnId="{473CEF30-7B9C-4781-B5A3-8CC61D685AAC}">
      <dgm:prSet/>
      <dgm:spPr/>
      <dgm:t>
        <a:bodyPr/>
        <a:lstStyle/>
        <a:p>
          <a:endParaRPr lang="pl-PL"/>
        </a:p>
      </dgm:t>
    </dgm:pt>
    <dgm:pt modelId="{DD872451-AA91-47AB-A067-C55A9FA924A5}">
      <dgm:prSet phldrT="[Tekst]" custT="1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r>
            <a:rPr lang="pl-PL" sz="3600" dirty="0" smtClean="0">
              <a:latin typeface="Georgia" pitchFamily="18" charset="0"/>
            </a:rPr>
            <a:t>Dzień dla siebie</a:t>
          </a:r>
          <a:endParaRPr lang="pl-PL" sz="3600" dirty="0">
            <a:latin typeface="Georgia" pitchFamily="18" charset="0"/>
          </a:endParaRPr>
        </a:p>
      </dgm:t>
    </dgm:pt>
    <dgm:pt modelId="{51FE4482-A1B7-47B8-A928-AB4566F417BE}" type="parTrans" cxnId="{63DCCAC3-38CA-4186-A288-EC558FB76E24}">
      <dgm:prSet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  <a:ln>
          <a:solidFill>
            <a:srgbClr val="7030A0"/>
          </a:solidFill>
        </a:ln>
      </dgm:spPr>
      <dgm:t>
        <a:bodyPr/>
        <a:lstStyle/>
        <a:p>
          <a:endParaRPr lang="pl-PL"/>
        </a:p>
      </dgm:t>
    </dgm:pt>
    <dgm:pt modelId="{49EB557A-0D97-496E-964C-D89F76AF98C2}" type="sibTrans" cxnId="{63DCCAC3-38CA-4186-A288-EC558FB76E24}">
      <dgm:prSet/>
      <dgm:spPr/>
      <dgm:t>
        <a:bodyPr/>
        <a:lstStyle/>
        <a:p>
          <a:endParaRPr lang="pl-PL"/>
        </a:p>
      </dgm:t>
    </dgm:pt>
    <dgm:pt modelId="{FFE9513D-EEFF-4DED-9CE2-C1985444A18A}">
      <dgm:prSet phldrT="[Tekst]"/>
      <dgm:spPr>
        <a:solidFill>
          <a:srgbClr val="7030A0"/>
        </a:solidFill>
      </dgm:spPr>
      <dgm:t>
        <a:bodyPr/>
        <a:lstStyle/>
        <a:p>
          <a:r>
            <a:rPr lang="pl-PL" dirty="0" smtClean="0">
              <a:latin typeface="Georgia" pitchFamily="18" charset="0"/>
              <a:cs typeface="Arial" pitchFamily="34" charset="0"/>
            </a:rPr>
            <a:t>NIEDZIELA</a:t>
          </a:r>
          <a:endParaRPr lang="pl-PL" dirty="0">
            <a:latin typeface="Georgia" pitchFamily="18" charset="0"/>
            <a:cs typeface="Arial" pitchFamily="34" charset="0"/>
          </a:endParaRPr>
        </a:p>
      </dgm:t>
    </dgm:pt>
    <dgm:pt modelId="{4B5C55BC-CB53-4E89-BE35-5BE5908412F2}" type="sibTrans" cxnId="{2FD6B4DA-E480-47C5-A5AE-2DF3CD82F6AC}">
      <dgm:prSet/>
      <dgm:spPr/>
      <dgm:t>
        <a:bodyPr/>
        <a:lstStyle/>
        <a:p>
          <a:endParaRPr lang="pl-PL"/>
        </a:p>
      </dgm:t>
    </dgm:pt>
    <dgm:pt modelId="{73CE189B-D8A2-4CB9-B261-DA10D510E025}" type="parTrans" cxnId="{2FD6B4DA-E480-47C5-A5AE-2DF3CD82F6AC}">
      <dgm:prSet/>
      <dgm:spPr/>
      <dgm:t>
        <a:bodyPr/>
        <a:lstStyle/>
        <a:p>
          <a:endParaRPr lang="pl-PL"/>
        </a:p>
      </dgm:t>
    </dgm:pt>
    <dgm:pt modelId="{C16D11AA-A7DE-4547-90D9-B36A1EC47B60}" type="pres">
      <dgm:prSet presAssocID="{BB5E9FA0-6B6F-4C8A-9E12-14FF5D3C93C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E5CB330F-1A62-4D0B-B029-B3EA03E7A23C}" type="pres">
      <dgm:prSet presAssocID="{FFE9513D-EEFF-4DED-9CE2-C1985444A18A}" presName="centerShape" presStyleLbl="node0" presStyleIdx="0" presStyleCnt="1"/>
      <dgm:spPr/>
      <dgm:t>
        <a:bodyPr/>
        <a:lstStyle/>
        <a:p>
          <a:endParaRPr lang="pl-PL"/>
        </a:p>
      </dgm:t>
    </dgm:pt>
    <dgm:pt modelId="{0A1D737F-A6E7-49E9-B42B-3DA9F20160B0}" type="pres">
      <dgm:prSet presAssocID="{AF950C14-FA84-46F0-AD74-3C3C4BDE4CE4}" presName="parTrans" presStyleLbl="bgSibTrans2D1" presStyleIdx="0" presStyleCnt="3"/>
      <dgm:spPr/>
      <dgm:t>
        <a:bodyPr/>
        <a:lstStyle/>
        <a:p>
          <a:endParaRPr lang="pl-PL"/>
        </a:p>
      </dgm:t>
    </dgm:pt>
    <dgm:pt modelId="{9C574A83-FD13-4315-8E90-87B448393264}" type="pres">
      <dgm:prSet presAssocID="{E90BDB23-C784-45AB-BC39-8C88F7EE547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042C4EF-2ECB-4DCE-A4FE-576B4A382F90}" type="pres">
      <dgm:prSet presAssocID="{E92A3DB3-63CA-4E7B-978E-4A46CB78ABB2}" presName="parTrans" presStyleLbl="bgSibTrans2D1" presStyleIdx="1" presStyleCnt="3"/>
      <dgm:spPr/>
      <dgm:t>
        <a:bodyPr/>
        <a:lstStyle/>
        <a:p>
          <a:endParaRPr lang="pl-PL"/>
        </a:p>
      </dgm:t>
    </dgm:pt>
    <dgm:pt modelId="{CDB8A8D0-BCEB-422B-A107-0F390A3BF90E}" type="pres">
      <dgm:prSet presAssocID="{F8EF2214-B46B-4B24-AA9E-2FA0761B3BA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6DFBD2C8-1B13-4248-B03D-2283C163FF6F}" type="pres">
      <dgm:prSet presAssocID="{51FE4482-A1B7-47B8-A928-AB4566F417BE}" presName="parTrans" presStyleLbl="bgSibTrans2D1" presStyleIdx="2" presStyleCnt="3"/>
      <dgm:spPr/>
      <dgm:t>
        <a:bodyPr/>
        <a:lstStyle/>
        <a:p>
          <a:endParaRPr lang="pl-PL"/>
        </a:p>
      </dgm:t>
    </dgm:pt>
    <dgm:pt modelId="{28C21869-2D47-4FDC-9093-A98CFE19260F}" type="pres">
      <dgm:prSet presAssocID="{DD872451-AA91-47AB-A067-C55A9FA924A5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B8800DA7-E3EF-4D07-81DE-50630D4B73F1}" type="presOf" srcId="{DD872451-AA91-47AB-A067-C55A9FA924A5}" destId="{28C21869-2D47-4FDC-9093-A98CFE19260F}" srcOrd="0" destOrd="0" presId="urn:microsoft.com/office/officeart/2005/8/layout/radial4"/>
    <dgm:cxn modelId="{DDAF8D9C-9B5E-4C14-BF4C-BFBFB74F43B5}" type="presOf" srcId="{E90BDB23-C784-45AB-BC39-8C88F7EE5478}" destId="{9C574A83-FD13-4315-8E90-87B448393264}" srcOrd="0" destOrd="0" presId="urn:microsoft.com/office/officeart/2005/8/layout/radial4"/>
    <dgm:cxn modelId="{473CEF30-7B9C-4781-B5A3-8CC61D685AAC}" srcId="{FFE9513D-EEFF-4DED-9CE2-C1985444A18A}" destId="{F8EF2214-B46B-4B24-AA9E-2FA0761B3BAF}" srcOrd="1" destOrd="0" parTransId="{E92A3DB3-63CA-4E7B-978E-4A46CB78ABB2}" sibTransId="{1B68FB75-96BD-4341-9DD4-DBE290BEAD1E}"/>
    <dgm:cxn modelId="{63DCCAC3-38CA-4186-A288-EC558FB76E24}" srcId="{FFE9513D-EEFF-4DED-9CE2-C1985444A18A}" destId="{DD872451-AA91-47AB-A067-C55A9FA924A5}" srcOrd="2" destOrd="0" parTransId="{51FE4482-A1B7-47B8-A928-AB4566F417BE}" sibTransId="{49EB557A-0D97-496E-964C-D89F76AF98C2}"/>
    <dgm:cxn modelId="{967A6043-886C-41E8-B53D-553C6609B07C}" type="presOf" srcId="{F8EF2214-B46B-4B24-AA9E-2FA0761B3BAF}" destId="{CDB8A8D0-BCEB-422B-A107-0F390A3BF90E}" srcOrd="0" destOrd="0" presId="urn:microsoft.com/office/officeart/2005/8/layout/radial4"/>
    <dgm:cxn modelId="{6FA29A68-E44A-4FB8-99F8-416E7DD6877E}" type="presOf" srcId="{AF950C14-FA84-46F0-AD74-3C3C4BDE4CE4}" destId="{0A1D737F-A6E7-49E9-B42B-3DA9F20160B0}" srcOrd="0" destOrd="0" presId="urn:microsoft.com/office/officeart/2005/8/layout/radial4"/>
    <dgm:cxn modelId="{E20D5361-9F78-486A-B08F-E2F1F0C775DB}" type="presOf" srcId="{BB5E9FA0-6B6F-4C8A-9E12-14FF5D3C93C4}" destId="{C16D11AA-A7DE-4547-90D9-B36A1EC47B60}" srcOrd="0" destOrd="0" presId="urn:microsoft.com/office/officeart/2005/8/layout/radial4"/>
    <dgm:cxn modelId="{F82700FF-F3AE-4D30-A6AC-A2C2E9A3161F}" type="presOf" srcId="{FFE9513D-EEFF-4DED-9CE2-C1985444A18A}" destId="{E5CB330F-1A62-4D0B-B029-B3EA03E7A23C}" srcOrd="0" destOrd="0" presId="urn:microsoft.com/office/officeart/2005/8/layout/radial4"/>
    <dgm:cxn modelId="{6AE2D264-AE0A-4E7A-A1B0-01ABF2BF1DDA}" type="presOf" srcId="{E92A3DB3-63CA-4E7B-978E-4A46CB78ABB2}" destId="{3042C4EF-2ECB-4DCE-A4FE-576B4A382F90}" srcOrd="0" destOrd="0" presId="urn:microsoft.com/office/officeart/2005/8/layout/radial4"/>
    <dgm:cxn modelId="{DC50E6E9-975D-40F1-8AA4-9A4D5C9A0FC4}" srcId="{FFE9513D-EEFF-4DED-9CE2-C1985444A18A}" destId="{E90BDB23-C784-45AB-BC39-8C88F7EE5478}" srcOrd="0" destOrd="0" parTransId="{AF950C14-FA84-46F0-AD74-3C3C4BDE4CE4}" sibTransId="{D7B38A0D-8779-45BE-AA4F-E235D821CB22}"/>
    <dgm:cxn modelId="{2FD6B4DA-E480-47C5-A5AE-2DF3CD82F6AC}" srcId="{BB5E9FA0-6B6F-4C8A-9E12-14FF5D3C93C4}" destId="{FFE9513D-EEFF-4DED-9CE2-C1985444A18A}" srcOrd="0" destOrd="0" parTransId="{73CE189B-D8A2-4CB9-B261-DA10D510E025}" sibTransId="{4B5C55BC-CB53-4E89-BE35-5BE5908412F2}"/>
    <dgm:cxn modelId="{A2BFB40B-BEBA-4954-8A73-4E222F3DC562}" type="presOf" srcId="{51FE4482-A1B7-47B8-A928-AB4566F417BE}" destId="{6DFBD2C8-1B13-4248-B03D-2283C163FF6F}" srcOrd="0" destOrd="0" presId="urn:microsoft.com/office/officeart/2005/8/layout/radial4"/>
    <dgm:cxn modelId="{DDE92A15-C22E-43B5-AC0A-16258A81B71E}" type="presParOf" srcId="{C16D11AA-A7DE-4547-90D9-B36A1EC47B60}" destId="{E5CB330F-1A62-4D0B-B029-B3EA03E7A23C}" srcOrd="0" destOrd="0" presId="urn:microsoft.com/office/officeart/2005/8/layout/radial4"/>
    <dgm:cxn modelId="{9D382573-2A11-4F91-961D-8FE330A4E3BA}" type="presParOf" srcId="{C16D11AA-A7DE-4547-90D9-B36A1EC47B60}" destId="{0A1D737F-A6E7-49E9-B42B-3DA9F20160B0}" srcOrd="1" destOrd="0" presId="urn:microsoft.com/office/officeart/2005/8/layout/radial4"/>
    <dgm:cxn modelId="{58A4711B-9A63-43D0-B64B-A5B753FB1196}" type="presParOf" srcId="{C16D11AA-A7DE-4547-90D9-B36A1EC47B60}" destId="{9C574A83-FD13-4315-8E90-87B448393264}" srcOrd="2" destOrd="0" presId="urn:microsoft.com/office/officeart/2005/8/layout/radial4"/>
    <dgm:cxn modelId="{47CCA38C-11D3-4C65-A3D2-4D8388440E05}" type="presParOf" srcId="{C16D11AA-A7DE-4547-90D9-B36A1EC47B60}" destId="{3042C4EF-2ECB-4DCE-A4FE-576B4A382F90}" srcOrd="3" destOrd="0" presId="urn:microsoft.com/office/officeart/2005/8/layout/radial4"/>
    <dgm:cxn modelId="{AAED7C34-A95F-41D7-A5A9-A49368010049}" type="presParOf" srcId="{C16D11AA-A7DE-4547-90D9-B36A1EC47B60}" destId="{CDB8A8D0-BCEB-422B-A107-0F390A3BF90E}" srcOrd="4" destOrd="0" presId="urn:microsoft.com/office/officeart/2005/8/layout/radial4"/>
    <dgm:cxn modelId="{ECC96449-E622-45D3-ABD9-2F31E4523B2F}" type="presParOf" srcId="{C16D11AA-A7DE-4547-90D9-B36A1EC47B60}" destId="{6DFBD2C8-1B13-4248-B03D-2283C163FF6F}" srcOrd="5" destOrd="0" presId="urn:microsoft.com/office/officeart/2005/8/layout/radial4"/>
    <dgm:cxn modelId="{8398EF1C-43AD-4DA2-AC94-29267D03ECBE}" type="presParOf" srcId="{C16D11AA-A7DE-4547-90D9-B36A1EC47B60}" destId="{28C21869-2D47-4FDC-9093-A98CFE19260F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5CB330F-1A62-4D0B-B029-B3EA03E7A23C}">
      <dsp:nvSpPr>
        <dsp:cNvPr id="0" name=""/>
        <dsp:cNvSpPr/>
      </dsp:nvSpPr>
      <dsp:spPr>
        <a:xfrm>
          <a:off x="4407863" y="3729811"/>
          <a:ext cx="3126889" cy="3126889"/>
        </a:xfrm>
        <a:prstGeom prst="ellipse">
          <a:avLst/>
        </a:prstGeom>
        <a:solidFill>
          <a:srgbClr val="7030A0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100" kern="1200" dirty="0" smtClean="0">
              <a:latin typeface="Georgia" pitchFamily="18" charset="0"/>
              <a:cs typeface="Arial" pitchFamily="34" charset="0"/>
            </a:rPr>
            <a:t>NIEDZIELA</a:t>
          </a:r>
          <a:endParaRPr lang="pl-PL" sz="3100" kern="1200" dirty="0">
            <a:latin typeface="Georgia" pitchFamily="18" charset="0"/>
            <a:cs typeface="Arial" pitchFamily="34" charset="0"/>
          </a:endParaRPr>
        </a:p>
      </dsp:txBody>
      <dsp:txXfrm>
        <a:off x="4407863" y="3729811"/>
        <a:ext cx="3126889" cy="3126889"/>
      </dsp:txXfrm>
    </dsp:sp>
    <dsp:sp modelId="{0A1D737F-A6E7-49E9-B42B-3DA9F20160B0}">
      <dsp:nvSpPr>
        <dsp:cNvPr id="0" name=""/>
        <dsp:cNvSpPr/>
      </dsp:nvSpPr>
      <dsp:spPr>
        <a:xfrm rot="12900000">
          <a:off x="2392651" y="3182323"/>
          <a:ext cx="2400578" cy="891163"/>
        </a:xfrm>
        <a:prstGeom prst="leftArrow">
          <a:avLst>
            <a:gd name="adj1" fmla="val 60000"/>
            <a:gd name="adj2" fmla="val 50000"/>
          </a:avLst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  <a:ln>
          <a:solidFill>
            <a:srgbClr val="7030A0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574A83-FD13-4315-8E90-87B448393264}">
      <dsp:nvSpPr>
        <dsp:cNvPr id="0" name=""/>
        <dsp:cNvSpPr/>
      </dsp:nvSpPr>
      <dsp:spPr>
        <a:xfrm>
          <a:off x="1124449" y="1751229"/>
          <a:ext cx="2970545" cy="2376436"/>
        </a:xfrm>
        <a:prstGeom prst="roundRect">
          <a:avLst>
            <a:gd name="adj" fmla="val 10000"/>
          </a:avLst>
        </a:prstGeom>
        <a:solidFill>
          <a:srgbClr val="7030A0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600" kern="1200" dirty="0" smtClean="0">
              <a:latin typeface="Georgia" pitchFamily="18" charset="0"/>
            </a:rPr>
            <a:t>Dzień dla Boga</a:t>
          </a:r>
          <a:endParaRPr lang="pl-PL" sz="3600" kern="1200" dirty="0">
            <a:latin typeface="Georgia" pitchFamily="18" charset="0"/>
          </a:endParaRPr>
        </a:p>
      </dsp:txBody>
      <dsp:txXfrm>
        <a:off x="1124449" y="1751229"/>
        <a:ext cx="2970545" cy="2376436"/>
      </dsp:txXfrm>
    </dsp:sp>
    <dsp:sp modelId="{3042C4EF-2ECB-4DCE-A4FE-576B4A382F90}">
      <dsp:nvSpPr>
        <dsp:cNvPr id="0" name=""/>
        <dsp:cNvSpPr/>
      </dsp:nvSpPr>
      <dsp:spPr>
        <a:xfrm rot="16200000">
          <a:off x="4771019" y="1944224"/>
          <a:ext cx="2400578" cy="891163"/>
        </a:xfrm>
        <a:prstGeom prst="leftArrow">
          <a:avLst>
            <a:gd name="adj1" fmla="val 60000"/>
            <a:gd name="adj2" fmla="val 50000"/>
          </a:avLst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  <a:ln>
          <a:solidFill>
            <a:srgbClr val="7030A0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B8A8D0-BCEB-422B-A107-0F390A3BF90E}">
      <dsp:nvSpPr>
        <dsp:cNvPr id="0" name=""/>
        <dsp:cNvSpPr/>
      </dsp:nvSpPr>
      <dsp:spPr>
        <a:xfrm>
          <a:off x="4486035" y="1298"/>
          <a:ext cx="2970545" cy="2376436"/>
        </a:xfrm>
        <a:prstGeom prst="roundRect">
          <a:avLst>
            <a:gd name="adj" fmla="val 10000"/>
          </a:avLst>
        </a:prstGeom>
        <a:solidFill>
          <a:srgbClr val="7030A0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600" kern="1200" dirty="0" smtClean="0">
              <a:latin typeface="Georgia" pitchFamily="18" charset="0"/>
            </a:rPr>
            <a:t>Dzień dla rodziny</a:t>
          </a:r>
          <a:endParaRPr lang="pl-PL" sz="3600" kern="1200" dirty="0">
            <a:latin typeface="Georgia" pitchFamily="18" charset="0"/>
          </a:endParaRPr>
        </a:p>
      </dsp:txBody>
      <dsp:txXfrm>
        <a:off x="4486035" y="1298"/>
        <a:ext cx="2970545" cy="2376436"/>
      </dsp:txXfrm>
    </dsp:sp>
    <dsp:sp modelId="{6DFBD2C8-1B13-4248-B03D-2283C163FF6F}">
      <dsp:nvSpPr>
        <dsp:cNvPr id="0" name=""/>
        <dsp:cNvSpPr/>
      </dsp:nvSpPr>
      <dsp:spPr>
        <a:xfrm rot="19500000">
          <a:off x="7149386" y="3182323"/>
          <a:ext cx="2400578" cy="891163"/>
        </a:xfrm>
        <a:prstGeom prst="leftArrow">
          <a:avLst>
            <a:gd name="adj1" fmla="val 60000"/>
            <a:gd name="adj2" fmla="val 50000"/>
          </a:avLst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  <a:ln>
          <a:solidFill>
            <a:srgbClr val="7030A0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C21869-2D47-4FDC-9093-A98CFE19260F}">
      <dsp:nvSpPr>
        <dsp:cNvPr id="0" name=""/>
        <dsp:cNvSpPr/>
      </dsp:nvSpPr>
      <dsp:spPr>
        <a:xfrm>
          <a:off x="7847622" y="1751229"/>
          <a:ext cx="2970545" cy="2376436"/>
        </a:xfrm>
        <a:prstGeom prst="roundRect">
          <a:avLst>
            <a:gd name="adj" fmla="val 10000"/>
          </a:avLst>
        </a:prstGeom>
        <a:solidFill>
          <a:srgbClr val="7030A0"/>
        </a:solidFill>
        <a:ln w="12700" cap="flat" cmpd="sng" algn="ctr">
          <a:solidFill>
            <a:srgbClr val="7030A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600" kern="1200" dirty="0" smtClean="0">
              <a:latin typeface="Georgia" pitchFamily="18" charset="0"/>
            </a:rPr>
            <a:t>Dzień dla siebie</a:t>
          </a:r>
          <a:endParaRPr lang="pl-PL" sz="3600" kern="1200" dirty="0">
            <a:latin typeface="Georgia" pitchFamily="18" charset="0"/>
          </a:endParaRPr>
        </a:p>
      </dsp:txBody>
      <dsp:txXfrm>
        <a:off x="7847622" y="1751229"/>
        <a:ext cx="2970545" cy="23764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NIEDZIELA PAMIĄTKĄ NASZEGO ZBAWIENIA</a:t>
            </a:r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Pobrane\sky-6902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8423" y="-260292"/>
            <a:ext cx="13636625" cy="767238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-205048" y="4671752"/>
            <a:ext cx="13183985" cy="997527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415636" y="5120640"/>
            <a:ext cx="12369338" cy="6650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    NIEDZIELA PAMIĄTKĄ NASZEGO ZBAWIENIA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graphicFrame>
        <p:nvGraphicFramePr>
          <p:cNvPr id="8" name="Diagram 7"/>
          <p:cNvGraphicFramePr/>
          <p:nvPr/>
        </p:nvGraphicFramePr>
        <p:xfrm>
          <a:off x="249383" y="0"/>
          <a:ext cx="11942617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5CB330F-1A62-4D0B-B029-B3EA03E7A2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graphicEl>
                                              <a:dgm id="{E5CB330F-1A62-4D0B-B029-B3EA03E7A23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A1D737F-A6E7-49E9-B42B-3DA9F20160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graphicEl>
                                              <a:dgm id="{0A1D737F-A6E7-49E9-B42B-3DA9F20160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C574A83-FD13-4315-8E90-87B4483932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>
                                            <p:graphicEl>
                                              <a:dgm id="{9C574A83-FD13-4315-8E90-87B44839326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3042C4EF-2ECB-4DCE-A4FE-576B4A382F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>
                                            <p:graphicEl>
                                              <a:dgm id="{3042C4EF-2ECB-4DCE-A4FE-576B4A382F9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DB8A8D0-BCEB-422B-A107-0F390A3BF9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>
                                            <p:graphicEl>
                                              <a:dgm id="{CDB8A8D0-BCEB-422B-A107-0F390A3BF90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6DFBD2C8-1B13-4248-B03D-2283C163FF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">
                                            <p:graphicEl>
                                              <a:dgm id="{6DFBD2C8-1B13-4248-B03D-2283C163FF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8C21869-2D47-4FDC-9093-A98CFE1926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>
                                            <p:graphicEl>
                                              <a:dgm id="{28C21869-2D47-4FDC-9093-A98CFE1926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596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14-15.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24-26.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</TotalTime>
  <Words>78</Words>
  <Application>Microsoft Office PowerPoint</Application>
  <PresentationFormat>Niestandardowy</PresentationFormat>
  <Paragraphs>21</Paragraphs>
  <Slides>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4</vt:i4>
      </vt:variant>
    </vt:vector>
  </HeadingPairs>
  <TitlesOfParts>
    <vt:vector size="5" baseType="lpstr">
      <vt:lpstr>Motyw pakietu Office</vt:lpstr>
      <vt:lpstr>Slajd 1</vt:lpstr>
      <vt:lpstr>Slajd 2</vt:lpstr>
      <vt:lpstr>Slajd 3</vt:lpstr>
      <vt:lpstr>Slajd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51</cp:revision>
  <dcterms:created xsi:type="dcterms:W3CDTF">2017-07-14T09:59:13Z</dcterms:created>
  <dcterms:modified xsi:type="dcterms:W3CDTF">2017-10-20T21:40:00Z</dcterms:modified>
</cp:coreProperties>
</file>