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5" r:id="rId6"/>
    <p:sldId id="266" r:id="rId7"/>
    <p:sldId id="267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7" d="100"/>
          <a:sy n="57" d="100"/>
        </p:scale>
        <p:origin x="-2550" y="-13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BYĆ CHRZEŚCIJANINEM </a:t>
            </a:r>
          </a:p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TO NALEŻEĆ DO CHRYSTUSA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jesus-26697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52960" cy="81729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056611"/>
            <a:ext cx="12570940" cy="142397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484094" y="4382365"/>
            <a:ext cx="12676094" cy="20493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BYĆ CHRZEŚCIJANINEM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TO NALEŻEĆ DO CHRYSTUSA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obrane\ancient-16429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7209" y="0"/>
            <a:ext cx="9176187" cy="68821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266006" y="232756"/>
            <a:ext cx="5286896" cy="583553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365760" y="482138"/>
            <a:ext cx="518714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Wyznawców Chrystusa nazwano chrześcijanami w Antiochii Syryjskiej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połowie I wieku.</a:t>
            </a:r>
          </a:p>
          <a:p>
            <a:endParaRPr lang="pl-PL" sz="36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Słowo chrześcijanin (od greckiego  </a:t>
            </a:r>
            <a:r>
              <a:rPr lang="pl-PL" sz="3600" i="1" dirty="0" err="1" smtClean="0">
                <a:solidFill>
                  <a:schemeClr val="bg1"/>
                </a:solidFill>
                <a:latin typeface="Georgia" pitchFamily="18" charset="0"/>
              </a:rPr>
              <a:t>christianos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) oznacza „należący do Chrystusa”.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aptism-1506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6720" y="-1058054"/>
            <a:ext cx="12618720" cy="84124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3" y="2992581"/>
            <a:ext cx="11072551" cy="232756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631767" y="3275215"/>
            <a:ext cx="10789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Każdy, kto przez chrzest został „zanurzony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Chrystusie”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(por. </a:t>
            </a:r>
            <a:r>
              <a:rPr lang="pl-PL" sz="2400" dirty="0" err="1" smtClean="0">
                <a:solidFill>
                  <a:schemeClr val="bg1"/>
                </a:solidFill>
                <a:latin typeface="Georgia" pitchFamily="18" charset="0"/>
              </a:rPr>
              <a:t>Rz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6,3)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,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ma udział w Jego </a:t>
            </a:r>
            <a:r>
              <a:rPr lang="pl-PL" sz="3600" smtClean="0">
                <a:solidFill>
                  <a:schemeClr val="bg1"/>
                </a:solidFill>
                <a:latin typeface="Georgia" pitchFamily="18" charset="0"/>
              </a:rPr>
              <a:t>potrójnej misji: 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kapłańskiej, królewskiej i prorockiej.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crown-759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346" y="0"/>
            <a:ext cx="12291346" cy="822017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6533804" y="581890"/>
            <a:ext cx="5070764" cy="357447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6700058" y="681643"/>
            <a:ext cx="4937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Uczestniczymy w misji królewskiej, kiedy pokonujemy w sobie panowanie grzechu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i rozszerzamy królestwo Boże.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church-5957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9094"/>
            <a:ext cx="12573000" cy="942975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32262" y="415637"/>
            <a:ext cx="4339243" cy="309233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32015" y="548639"/>
            <a:ext cx="45221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Kapłańskiej – kiedy ofiarujemy Bogu samych siebie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i jednoczymy się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z Nim i bliźnimi. 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assembly-2043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014" y="0"/>
            <a:ext cx="12231014" cy="810304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2" y="299257"/>
            <a:ext cx="6051666" cy="197842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32014" y="332510"/>
            <a:ext cx="59020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Prorockiej  - kiedy mówimy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 Bogu innym ludziom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i głosimy Jego Ewangelię.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28-31.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48-53.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174</Words>
  <Application>Microsoft Office PowerPoint</Application>
  <PresentationFormat>Niestandardowy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52</cp:revision>
  <dcterms:created xsi:type="dcterms:W3CDTF">2017-07-14T09:59:13Z</dcterms:created>
  <dcterms:modified xsi:type="dcterms:W3CDTF">2017-10-20T21:36:09Z</dcterms:modified>
</cp:coreProperties>
</file>