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58" r:id="rId6"/>
    <p:sldId id="261" r:id="rId7"/>
  </p:sldIdLst>
  <p:sldSz cx="12192000" cy="6858000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C3E6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4" d="100"/>
          <a:sy n="84" d="100"/>
        </p:scale>
        <p:origin x="-19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688B-1426-4845-AD03-2657D63AF7B8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B00C2-3200-4DCB-8CDA-F98AC4693B8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32402-C3C9-4167-AA74-420F1A76A9B8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5E77D-AB46-4B67-952C-079F9E059CA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062D7-FF14-4727-94DC-1ADA969E824E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8BDD7-E782-4B21-AD2C-EE5D830A2D4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F8323-2926-46C5-82B8-DE897460A81B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59F0C-4BFB-4A37-BEB1-361DBB7988A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C97D3-9466-4BAC-A78F-A00A5461889C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09606-629E-4BB7-8718-449316D8CBA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FA3B2-099D-46B9-9E7D-D7F9536F7135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22215-6666-4497-9778-D90C94F10F5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0882B-FD99-41BB-8333-CAAB4745974F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29B49-7879-44C2-A00E-18A6E90C344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9E238-BBB4-41FA-AAF6-FD4B6729E0F4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0135B-21E6-453A-9952-9CBB56D33EF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D7BEA-1673-4189-97D2-B39301355BAB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210CC-1DBC-4B03-BE69-B5328037949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30CE2-C119-4FAC-BA23-B020B32D97DE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36C71-DA45-43DD-8403-26A39A70667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EBCBF-154E-40C4-97AA-8ADAF14461DF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57C4E-E2E5-4DF7-AF01-DDE3026BFE4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F94FEF-2204-41DC-98B6-5BC40A9998D4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4FF8DD-BCAF-4A8F-B81A-9E2C29C330A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11</a:t>
            </a:r>
          </a:p>
          <a:p>
            <a:pPr eaLnBrk="1" hangingPunct="1"/>
            <a:endParaRPr 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1676400" y="3700463"/>
            <a:ext cx="9144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sz="6000" b="1" baseline="30000"/>
              <a:t>UCZYMY SIĘ CZYTAĆ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sz="6000" b="1" baseline="30000"/>
              <a:t>PISMO ŚWIĘTE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D:\Pobrane\religion-13502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800" y="-1058863"/>
            <a:ext cx="12242800" cy="8118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188913" y="3763963"/>
            <a:ext cx="12569826" cy="2011362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1524000" y="4284663"/>
            <a:ext cx="9144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sz="6000" b="1" baseline="30000">
                <a:solidFill>
                  <a:schemeClr val="bg1"/>
                </a:solidFill>
              </a:rPr>
              <a:t>UCZYMY SIĘ CZYTAĆ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sz="6000" b="1" baseline="30000">
                <a:solidFill>
                  <a:schemeClr val="bg1"/>
                </a:solidFill>
              </a:rPr>
              <a:t>PISMO ŚWIĘTE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9" descr="C:\Users\Krzysztof\Desktop\Nowy folder\IMG_11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1688" y="-603250"/>
            <a:ext cx="16459201" cy="1097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Prostokąt 17"/>
          <p:cNvSpPr/>
          <p:nvPr/>
        </p:nvSpPr>
        <p:spPr>
          <a:xfrm>
            <a:off x="1643063" y="4003675"/>
            <a:ext cx="2311400" cy="75723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0" name="Prostokąt 9"/>
          <p:cNvSpPr/>
          <p:nvPr/>
        </p:nvSpPr>
        <p:spPr>
          <a:xfrm>
            <a:off x="1338263" y="739775"/>
            <a:ext cx="9448800" cy="176847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2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4104" name="pole tekstowe 8"/>
          <p:cNvSpPr txBox="1">
            <a:spLocks noChangeArrowheads="1"/>
          </p:cNvSpPr>
          <p:nvPr/>
        </p:nvSpPr>
        <p:spPr bwMode="auto">
          <a:xfrm>
            <a:off x="1717675" y="469900"/>
            <a:ext cx="93599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2000">
                <a:solidFill>
                  <a:schemeClr val="bg1"/>
                </a:solidFill>
                <a:latin typeface="Georgia" pitchFamily="18" charset="0"/>
              </a:rPr>
              <a:t>Dz   14,  8-10 </a:t>
            </a:r>
          </a:p>
        </p:txBody>
      </p:sp>
      <p:sp>
        <p:nvSpPr>
          <p:cNvPr id="14" name="Strzałka w górę 13"/>
          <p:cNvSpPr/>
          <p:nvPr/>
        </p:nvSpPr>
        <p:spPr>
          <a:xfrm>
            <a:off x="2371725" y="2236788"/>
            <a:ext cx="828675" cy="1679575"/>
          </a:xfrm>
          <a:prstGeom prst="up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5" name="Strzałka w górę 14"/>
          <p:cNvSpPr/>
          <p:nvPr/>
        </p:nvSpPr>
        <p:spPr>
          <a:xfrm>
            <a:off x="5057775" y="2265363"/>
            <a:ext cx="828675" cy="1681162"/>
          </a:xfrm>
          <a:prstGeom prst="up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6" name="Strzałka w górę 15"/>
          <p:cNvSpPr/>
          <p:nvPr/>
        </p:nvSpPr>
        <p:spPr>
          <a:xfrm>
            <a:off x="8443913" y="2239963"/>
            <a:ext cx="827087" cy="1681162"/>
          </a:xfrm>
          <a:prstGeom prst="up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4341813" y="4019550"/>
            <a:ext cx="2309812" cy="75882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1" name="Prostokąt 20"/>
          <p:cNvSpPr/>
          <p:nvPr/>
        </p:nvSpPr>
        <p:spPr>
          <a:xfrm>
            <a:off x="7694613" y="3962400"/>
            <a:ext cx="2309812" cy="75723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2" name="pole tekstowe 21"/>
          <p:cNvSpPr txBox="1">
            <a:spLocks noChangeArrowheads="1"/>
          </p:cNvSpPr>
          <p:nvPr/>
        </p:nvSpPr>
        <p:spPr bwMode="auto">
          <a:xfrm>
            <a:off x="1779588" y="4127500"/>
            <a:ext cx="2149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>
                <a:solidFill>
                  <a:schemeClr val="bg1"/>
                </a:solidFill>
                <a:latin typeface="Georgia" pitchFamily="18" charset="0"/>
              </a:rPr>
              <a:t>Nazwa Księgi</a:t>
            </a:r>
          </a:p>
        </p:txBody>
      </p:sp>
      <p:sp>
        <p:nvSpPr>
          <p:cNvPr id="23" name="pole tekstowe 22"/>
          <p:cNvSpPr txBox="1">
            <a:spLocks noChangeArrowheads="1"/>
          </p:cNvSpPr>
          <p:nvPr/>
        </p:nvSpPr>
        <p:spPr bwMode="auto">
          <a:xfrm>
            <a:off x="4781550" y="4127500"/>
            <a:ext cx="16684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>
                <a:solidFill>
                  <a:schemeClr val="bg1"/>
                </a:solidFill>
                <a:latin typeface="Georgia" pitchFamily="18" charset="0"/>
              </a:rPr>
              <a:t>Rozdział</a:t>
            </a:r>
          </a:p>
        </p:txBody>
      </p:sp>
      <p:sp>
        <p:nvSpPr>
          <p:cNvPr id="24" name="pole tekstowe 23"/>
          <p:cNvSpPr txBox="1">
            <a:spLocks noChangeArrowheads="1"/>
          </p:cNvSpPr>
          <p:nvPr/>
        </p:nvSpPr>
        <p:spPr bwMode="auto">
          <a:xfrm>
            <a:off x="8291513" y="4089400"/>
            <a:ext cx="1619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>
                <a:solidFill>
                  <a:schemeClr val="bg1"/>
                </a:solidFill>
                <a:latin typeface="Georgia" pitchFamily="18" charset="0"/>
              </a:rPr>
              <a:t>Werset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22" grpId="0" build="allAtOnce"/>
      <p:bldP spid="23" grpId="0" build="allAtOnce"/>
      <p:bldP spid="24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 descr="C:\Users\Krzysztof\Desktop\Nowy folder\IMG_11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509500" cy="833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8" name="Prostokąt 7"/>
          <p:cNvSpPr/>
          <p:nvPr/>
        </p:nvSpPr>
        <p:spPr>
          <a:xfrm>
            <a:off x="444500" y="4500563"/>
            <a:ext cx="11220450" cy="114617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7" name="pole tekstowe 9"/>
          <p:cNvSpPr txBox="1">
            <a:spLocks noChangeArrowheads="1"/>
          </p:cNvSpPr>
          <p:nvPr/>
        </p:nvSpPr>
        <p:spPr bwMode="auto">
          <a:xfrm>
            <a:off x="506413" y="4535488"/>
            <a:ext cx="11133137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6000">
                <a:solidFill>
                  <a:schemeClr val="bg1"/>
                </a:solidFill>
                <a:latin typeface="Georgia" pitchFamily="18" charset="0"/>
              </a:rPr>
              <a:t>Nazwa Księgi  Rozdział   Werset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3484563" y="3063875"/>
            <a:ext cx="617537" cy="420688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6405563" y="769938"/>
            <a:ext cx="617537" cy="420687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9239250" y="465138"/>
            <a:ext cx="1547813" cy="420687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cxnSp>
        <p:nvCxnSpPr>
          <p:cNvPr id="18" name="Łącznik prosty ze strzałką 17"/>
          <p:cNvCxnSpPr/>
          <p:nvPr/>
        </p:nvCxnSpPr>
        <p:spPr>
          <a:xfrm>
            <a:off x="3978275" y="3497263"/>
            <a:ext cx="2892425" cy="1346200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y ze strzałką 18"/>
          <p:cNvCxnSpPr/>
          <p:nvPr/>
        </p:nvCxnSpPr>
        <p:spPr>
          <a:xfrm flipH="1">
            <a:off x="2371725" y="1074738"/>
            <a:ext cx="7415213" cy="3781425"/>
          </a:xfrm>
          <a:prstGeom prst="straightConnector1">
            <a:avLst/>
          </a:prstGeom>
          <a:ln w="57150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ze strzałką 21"/>
          <p:cNvCxnSpPr/>
          <p:nvPr/>
        </p:nvCxnSpPr>
        <p:spPr>
          <a:xfrm>
            <a:off x="6824663" y="1177925"/>
            <a:ext cx="2590800" cy="3554413"/>
          </a:xfrm>
          <a:prstGeom prst="straightConnector1">
            <a:avLst/>
          </a:prstGeom>
          <a:ln w="5715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8" descr="C:\Users\Krzysztof\Desktop\Nowy folder\IMG_11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509500" cy="833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8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8" name="Prostokąt 7"/>
          <p:cNvSpPr/>
          <p:nvPr/>
        </p:nvSpPr>
        <p:spPr>
          <a:xfrm>
            <a:off x="3571875" y="4500563"/>
            <a:ext cx="4967288" cy="114617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1" name="pole tekstowe 9"/>
          <p:cNvSpPr txBox="1">
            <a:spLocks noChangeArrowheads="1"/>
          </p:cNvSpPr>
          <p:nvPr/>
        </p:nvSpPr>
        <p:spPr bwMode="auto">
          <a:xfrm>
            <a:off x="3856038" y="4386263"/>
            <a:ext cx="4373562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6600">
                <a:solidFill>
                  <a:schemeClr val="bg1"/>
                </a:solidFill>
                <a:latin typeface="Georgia" pitchFamily="18" charset="0"/>
              </a:rPr>
              <a:t>Dz 14, 8-10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3484563" y="3063875"/>
            <a:ext cx="617537" cy="420688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9239250" y="465138"/>
            <a:ext cx="1547813" cy="420687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cxnSp>
        <p:nvCxnSpPr>
          <p:cNvPr id="18" name="Łącznik prosty ze strzałką 17"/>
          <p:cNvCxnSpPr/>
          <p:nvPr/>
        </p:nvCxnSpPr>
        <p:spPr>
          <a:xfrm>
            <a:off x="4225925" y="3509963"/>
            <a:ext cx="1371600" cy="1247775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y ze strzałką 18"/>
          <p:cNvCxnSpPr/>
          <p:nvPr/>
        </p:nvCxnSpPr>
        <p:spPr>
          <a:xfrm flipH="1">
            <a:off x="4656138" y="962025"/>
            <a:ext cx="5251450" cy="3657600"/>
          </a:xfrm>
          <a:prstGeom prst="straightConnector1">
            <a:avLst/>
          </a:prstGeom>
          <a:ln w="5715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ze strzałką 21"/>
          <p:cNvCxnSpPr/>
          <p:nvPr/>
        </p:nvCxnSpPr>
        <p:spPr>
          <a:xfrm>
            <a:off x="7248525" y="1876425"/>
            <a:ext cx="228600" cy="2800350"/>
          </a:xfrm>
          <a:prstGeom prst="straightConnector1">
            <a:avLst/>
          </a:prstGeom>
          <a:ln w="5715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rostokąt 16"/>
          <p:cNvSpPr/>
          <p:nvPr/>
        </p:nvSpPr>
        <p:spPr>
          <a:xfrm>
            <a:off x="6581775" y="890588"/>
            <a:ext cx="1952625" cy="976312"/>
          </a:xfrm>
          <a:prstGeom prst="rect">
            <a:avLst/>
          </a:prstGeom>
          <a:solidFill>
            <a:schemeClr val="accent4">
              <a:lumMod val="60000"/>
              <a:lumOff val="40000"/>
              <a:alpha val="3882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5" name="Prostokąt 24"/>
          <p:cNvSpPr/>
          <p:nvPr/>
        </p:nvSpPr>
        <p:spPr>
          <a:xfrm>
            <a:off x="6578600" y="1876425"/>
            <a:ext cx="565150" cy="161925"/>
          </a:xfrm>
          <a:prstGeom prst="rect">
            <a:avLst/>
          </a:prstGeom>
          <a:solidFill>
            <a:schemeClr val="accent4">
              <a:lumMod val="60000"/>
              <a:lumOff val="40000"/>
              <a:alpha val="3882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1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7173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4000" b="1" baseline="30000"/>
              <a:t>BIBLIOGRAFIA</a:t>
            </a:r>
          </a:p>
          <a:p>
            <a:endParaRPr lang="pl-PL" sz="3600" baseline="30000"/>
          </a:p>
          <a:p>
            <a:r>
              <a:rPr lang="pl-PL" sz="3200" i="1" baseline="30000"/>
              <a:t>Jestem chrześcijaninem. Podręcznik dla klasy czwartej szkoły podstawowej,</a:t>
            </a:r>
            <a:r>
              <a:rPr lang="pl-PL" sz="3200" baseline="30000"/>
              <a:t> red. ks. prof. J. Szpet, D. Jackowiak. Wydawnictwo Święty Wojciech, Poznań 2011, s. 34-39.</a:t>
            </a:r>
          </a:p>
          <a:p>
            <a:endParaRPr lang="pl-PL" sz="3200" baseline="30000"/>
          </a:p>
          <a:p>
            <a:r>
              <a:rPr lang="pl-PL" sz="3200" i="1" baseline="30000"/>
              <a:t>Jestem chrześcijaninem. Poradnik metodyczny. Czwartaa klasa szkoły podstawowej,</a:t>
            </a:r>
            <a:br>
              <a:rPr lang="pl-PL" sz="3200" i="1" baseline="30000"/>
            </a:br>
            <a:r>
              <a:rPr lang="pl-PL" sz="3200" baseline="30000"/>
              <a:t>red. ks. prof. J. Szpet, D. Jackowiak. Wydawnictwo Święty Wojciech, Poznań 2011, s. 47-52</a:t>
            </a:r>
          </a:p>
          <a:p>
            <a:endParaRPr lang="pl-PL" sz="4000" baseline="30000"/>
          </a:p>
          <a:p>
            <a:r>
              <a:rPr lang="pl-PL" sz="4000" b="1" baseline="30000"/>
              <a:t>FOTOGRAFIE</a:t>
            </a:r>
          </a:p>
          <a:p>
            <a:endParaRPr lang="pl-PL" sz="3200" baseline="30000"/>
          </a:p>
          <a:p>
            <a:r>
              <a:rPr lang="pl-PL" sz="3200" baseline="30000"/>
              <a:t>pixabay.com, K. Tomiak</a:t>
            </a:r>
          </a:p>
          <a:p>
            <a:r>
              <a:rPr 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85</Words>
  <Application>Microsoft Office PowerPoint</Application>
  <PresentationFormat>Niestandardowy</PresentationFormat>
  <Paragraphs>26</Paragraphs>
  <Slides>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12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39</cp:revision>
  <dcterms:created xsi:type="dcterms:W3CDTF">2017-07-14T09:59:13Z</dcterms:created>
  <dcterms:modified xsi:type="dcterms:W3CDTF">2017-10-20T21:43:54Z</dcterms:modified>
</cp:coreProperties>
</file>