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00" d="100"/>
          <a:sy n="100" d="100"/>
        </p:scale>
        <p:origin x="-7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HIERARCHICZNA STRUKTURA 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KOŚCIOŁA</a:t>
            </a:r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apostle-1701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1676400"/>
            <a:ext cx="12801600" cy="85344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179005"/>
            <a:ext cx="12570940" cy="1301579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484094" y="4415616"/>
            <a:ext cx="12676094" cy="20493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HIERARCHICZNA STRUKTURA 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KOŚCIOŁA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3352800" y="318014"/>
            <a:ext cx="5514975" cy="98087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53122" y="1803217"/>
            <a:ext cx="3315629" cy="98087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8485377" y="1794844"/>
            <a:ext cx="3315629" cy="98087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4393582" y="1773480"/>
            <a:ext cx="3315629" cy="98087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ole tekstowe 16"/>
          <p:cNvSpPr txBox="1"/>
          <p:nvPr/>
        </p:nvSpPr>
        <p:spPr>
          <a:xfrm>
            <a:off x="3352800" y="409575"/>
            <a:ext cx="54959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HIERARCHIA</a:t>
            </a:r>
            <a:endParaRPr lang="pl-PL" sz="40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ole tekstowe 17"/>
          <p:cNvSpPr txBox="1"/>
          <p:nvPr/>
        </p:nvSpPr>
        <p:spPr>
          <a:xfrm>
            <a:off x="361951" y="1981200"/>
            <a:ext cx="33051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ŚWIĘCEŃ</a:t>
            </a:r>
            <a:endParaRPr lang="pl-PL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4391026" y="1838325"/>
            <a:ext cx="3305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WŁADZY PASTERSKIEJ</a:t>
            </a:r>
            <a:endParaRPr lang="pl-PL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pole tekstowe 19"/>
          <p:cNvSpPr txBox="1"/>
          <p:nvPr/>
        </p:nvSpPr>
        <p:spPr>
          <a:xfrm>
            <a:off x="8486775" y="1847850"/>
            <a:ext cx="3286124" cy="850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WŁADZY ADMINISTRACYJNEJ</a:t>
            </a:r>
            <a:endParaRPr lang="pl-PL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301780" y="3467100"/>
            <a:ext cx="3315629" cy="709616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BISKUP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Prostokąt 21"/>
          <p:cNvSpPr/>
          <p:nvPr/>
        </p:nvSpPr>
        <p:spPr>
          <a:xfrm>
            <a:off x="328729" y="4314825"/>
            <a:ext cx="3315629" cy="763860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PREZBITER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Prostokąt 22"/>
          <p:cNvSpPr/>
          <p:nvPr/>
        </p:nvSpPr>
        <p:spPr>
          <a:xfrm>
            <a:off x="317577" y="5257799"/>
            <a:ext cx="3315629" cy="719951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DIAKON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Prostokąt 23"/>
          <p:cNvSpPr/>
          <p:nvPr/>
        </p:nvSpPr>
        <p:spPr>
          <a:xfrm>
            <a:off x="4367096" y="3495675"/>
            <a:ext cx="3315629" cy="542926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PAPIEŻ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Prostokąt 24"/>
          <p:cNvSpPr/>
          <p:nvPr/>
        </p:nvSpPr>
        <p:spPr>
          <a:xfrm>
            <a:off x="4338522" y="4166115"/>
            <a:ext cx="3315629" cy="558286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KARDYNAŁOWIE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Prostokąt 25"/>
          <p:cNvSpPr/>
          <p:nvPr/>
        </p:nvSpPr>
        <p:spPr>
          <a:xfrm>
            <a:off x="4344794" y="4838207"/>
            <a:ext cx="3315629" cy="495793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ARCYBISKUPI I BISKUPI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Prostokąt 26"/>
          <p:cNvSpPr/>
          <p:nvPr/>
        </p:nvSpPr>
        <p:spPr>
          <a:xfrm>
            <a:off x="8500303" y="3495675"/>
            <a:ext cx="3315629" cy="715410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BISKUP (DIECEZJA)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Prostokąt 27"/>
          <p:cNvSpPr/>
          <p:nvPr/>
        </p:nvSpPr>
        <p:spPr>
          <a:xfrm>
            <a:off x="8482528" y="4371975"/>
            <a:ext cx="3315629" cy="692357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DZIEKAN (DEKANAT)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Prostokąt 28"/>
          <p:cNvSpPr/>
          <p:nvPr/>
        </p:nvSpPr>
        <p:spPr>
          <a:xfrm>
            <a:off x="8493679" y="5267325"/>
            <a:ext cx="3315629" cy="73829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PROBOSZCZ (PARAFIA)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Prostokąt 30"/>
          <p:cNvSpPr/>
          <p:nvPr/>
        </p:nvSpPr>
        <p:spPr>
          <a:xfrm>
            <a:off x="4346652" y="5448300"/>
            <a:ext cx="3315629" cy="500875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000" dirty="0" smtClean="0">
                <a:latin typeface="Arial" pitchFamily="34" charset="0"/>
                <a:cs typeface="Arial" pitchFamily="34" charset="0"/>
              </a:rPr>
              <a:t>PROBOSZCZOWIE</a:t>
            </a:r>
            <a:endParaRPr lang="pl-PL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Strzałka w dół 36"/>
          <p:cNvSpPr/>
          <p:nvPr/>
        </p:nvSpPr>
        <p:spPr>
          <a:xfrm>
            <a:off x="5781675" y="1352550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8" name="Strzałka w dół 37"/>
          <p:cNvSpPr/>
          <p:nvPr/>
        </p:nvSpPr>
        <p:spPr>
          <a:xfrm rot="1573975">
            <a:off x="3238500" y="1371600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9" name="Strzałka w dół 38"/>
          <p:cNvSpPr/>
          <p:nvPr/>
        </p:nvSpPr>
        <p:spPr>
          <a:xfrm rot="19571926">
            <a:off x="8515350" y="1371600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0" name="Strzałka w dół 39"/>
          <p:cNvSpPr/>
          <p:nvPr/>
        </p:nvSpPr>
        <p:spPr>
          <a:xfrm>
            <a:off x="5791200" y="2924175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1" name="Strzałka w dół 40"/>
          <p:cNvSpPr/>
          <p:nvPr/>
        </p:nvSpPr>
        <p:spPr>
          <a:xfrm>
            <a:off x="9906000" y="2943225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2" name="Strzałka w dół 41"/>
          <p:cNvSpPr/>
          <p:nvPr/>
        </p:nvSpPr>
        <p:spPr>
          <a:xfrm>
            <a:off x="1666875" y="2914650"/>
            <a:ext cx="457200" cy="3905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2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allAtOnce" animBg="1"/>
      <p:bldP spid="22" grpId="0" build="allAtOnce" animBg="1"/>
      <p:bldP spid="23" grpId="0" build="allAtOnce" animBg="1"/>
      <p:bldP spid="24" grpId="0" build="allAtOnce" animBg="1"/>
      <p:bldP spid="25" grpId="0" build="allAtOnce" animBg="1"/>
      <p:bldP spid="26" grpId="0" build="allAtOnce" animBg="1"/>
      <p:bldP spid="27" grpId="0" build="allAtOnce" animBg="1"/>
      <p:bldP spid="28" grpId="0" build="allAtOnce" animBg="1"/>
      <p:bldP spid="29" grpId="0" build="allAtOnce" animBg="1"/>
      <p:bldP spid="31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20-23.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38-40.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92</Words>
  <Application>Microsoft Office PowerPoint</Application>
  <PresentationFormat>Niestandardowy</PresentationFormat>
  <Paragraphs>33</Paragraphs>
  <Slides>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</vt:i4>
      </vt:variant>
    </vt:vector>
  </HeadingPairs>
  <TitlesOfParts>
    <vt:vector size="5" baseType="lpstr">
      <vt:lpstr>Motyw pakietu Office</vt:lpstr>
      <vt:lpstr>Slajd 1</vt:lpstr>
      <vt:lpstr>Slajd 2</vt:lpstr>
      <vt:lpstr>Slajd 3</vt:lpstr>
      <vt:lpstr>Slajd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30</cp:revision>
  <dcterms:created xsi:type="dcterms:W3CDTF">2017-07-14T09:59:13Z</dcterms:created>
  <dcterms:modified xsi:type="dcterms:W3CDTF">2017-09-19T13:22:36Z</dcterms:modified>
</cp:coreProperties>
</file>