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DUCH ŚWIETY ZSTĄPIŁ NA UCZNIÓW,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ABY POZOSTAĆ Z NIMI NA ZAWSZE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stained-glass-window-2470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58433"/>
            <a:ext cx="12273930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220134" y="4233334"/>
            <a:ext cx="12818533" cy="1441668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1" y="4559300"/>
            <a:ext cx="12302067" cy="20790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DUCH ŚWIĘTY ZSTĄPIŁ NA UCZNIÓW,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ABY POZOSTAĆ Z NIMI NA ZAWSZE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Pobrane\mount-sinai-26248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310" y="-955697"/>
            <a:ext cx="12219310" cy="81462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57200" y="3742267"/>
            <a:ext cx="11314669" cy="2263679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84199" y="3953932"/>
            <a:ext cx="11199091" cy="2882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aseline="30000" dirty="0" smtClean="0">
                <a:solidFill>
                  <a:schemeClr val="bg1"/>
                </a:solidFill>
                <a:latin typeface="Georgia" pitchFamily="18" charset="0"/>
              </a:rPr>
              <a:t>Pięćdziesiątnica (zwana także Świętem Tygodni lub Świętem Żniw) – święto żydowskie, będące uroczystą pamiątką otrzymania „Dziesięciu przykazań” na widocznej na zdjęciu górze Synaj oraz dziękczynieniem Bogu za zebrane plony. Przypadało ono pięćdziesiątego dnia po święcie Paschy i gromadziło w Jerozolimie tłumy pielgrzymów.</a:t>
            </a:r>
          </a:p>
          <a:p>
            <a:endParaRPr lang="pl-PL" sz="4800" dirty="0"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church-26587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77248" cy="984735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9900" y="4445000"/>
            <a:ext cx="11314669" cy="142124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08001" y="4830232"/>
            <a:ext cx="11683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ln w="18415" cmpd="sng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pl-PL" sz="3600" dirty="0">
              <a:ln w="18415" cmpd="sng">
                <a:solidFill>
                  <a:schemeClr val="bg1">
                    <a:lumMod val="85000"/>
                  </a:schemeClr>
                </a:solidFill>
                <a:prstDash val="solid"/>
              </a:ln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09600" y="4445000"/>
            <a:ext cx="11074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Pięćdziesiątnicą, w Nowym Testamencie, nazywamy dzień Zesłania Ducha Świętego. Pięćdziesiąt dni po Zmartwychwstaniu Duch Święty zstąpił na apostołów.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637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Podręcznik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J. Szpet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8-9.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</a:t>
            </a:r>
            <a:r>
              <a:rPr lang="pl-PL" sz="3200" baseline="3000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Poznań 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2013,</a:t>
            </a:r>
          </a:p>
          <a:p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11-13.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157</Words>
  <Application>Microsoft Office PowerPoint</Application>
  <PresentationFormat>Niestandardowy</PresentationFormat>
  <Paragraphs>24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33</cp:revision>
  <dcterms:created xsi:type="dcterms:W3CDTF">2017-07-14T09:59:13Z</dcterms:created>
  <dcterms:modified xsi:type="dcterms:W3CDTF">2017-09-18T20:16:47Z</dcterms:modified>
</cp:coreProperties>
</file>