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7" d="100"/>
          <a:sy n="57" d="100"/>
        </p:scale>
        <p:origin x="-2550" y="-13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6CEA27-4516-48A9-9509-3BEE00F0076E}" type="doc">
      <dgm:prSet loTypeId="urn:microsoft.com/office/officeart/2005/8/layout/hProcess11" loCatId="process" qsTypeId="urn:microsoft.com/office/officeart/2005/8/quickstyle/simple1" qsCatId="simple" csTypeId="urn:microsoft.com/office/officeart/2005/8/colors/accent5_2" csCatId="accent5" phldr="1"/>
      <dgm:spPr/>
    </dgm:pt>
    <dgm:pt modelId="{18FF607E-84DD-4B24-A7B7-629FC05BE444}">
      <dgm:prSet phldrT="[Tekst]" custT="1"/>
      <dgm:spPr/>
      <dgm:t>
        <a:bodyPr/>
        <a:lstStyle/>
        <a:p>
          <a:r>
            <a:rPr lang="pl-PL" sz="1200" dirty="0" smtClean="0">
              <a:latin typeface="Georgia" pitchFamily="18" charset="0"/>
            </a:rPr>
            <a:t>Narodziny w Tarsie</a:t>
          </a:r>
        </a:p>
        <a:p>
          <a:r>
            <a:rPr lang="pl-PL" sz="1200" dirty="0" smtClean="0">
              <a:latin typeface="Georgia" pitchFamily="18" charset="0"/>
            </a:rPr>
            <a:t>(ok. 8r.)</a:t>
          </a:r>
          <a:endParaRPr lang="pl-PL" sz="1200" dirty="0">
            <a:latin typeface="Georgia" pitchFamily="18" charset="0"/>
          </a:endParaRPr>
        </a:p>
      </dgm:t>
    </dgm:pt>
    <dgm:pt modelId="{D6F88CFB-5DE3-413B-A6E6-FC8BFE815A51}" type="parTrans" cxnId="{B039DF06-C8EF-48C2-BFB2-87419FC2144A}">
      <dgm:prSet/>
      <dgm:spPr/>
      <dgm:t>
        <a:bodyPr/>
        <a:lstStyle/>
        <a:p>
          <a:endParaRPr lang="pl-PL"/>
        </a:p>
      </dgm:t>
    </dgm:pt>
    <dgm:pt modelId="{8727878A-D551-48D8-956C-A2C65EB234DB}" type="sibTrans" cxnId="{B039DF06-C8EF-48C2-BFB2-87419FC2144A}">
      <dgm:prSet/>
      <dgm:spPr/>
      <dgm:t>
        <a:bodyPr/>
        <a:lstStyle/>
        <a:p>
          <a:endParaRPr lang="pl-PL"/>
        </a:p>
      </dgm:t>
    </dgm:pt>
    <dgm:pt modelId="{4D3F194B-EA43-46E5-AB13-69652C7D4B26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Śmierć w Rzymie </a:t>
          </a:r>
        </a:p>
        <a:p>
          <a:r>
            <a:rPr lang="pl-PL" dirty="0" smtClean="0">
              <a:latin typeface="Georgia" pitchFamily="18" charset="0"/>
            </a:rPr>
            <a:t>(67 r.)</a:t>
          </a:r>
          <a:endParaRPr lang="pl-PL" dirty="0">
            <a:latin typeface="Georgia" pitchFamily="18" charset="0"/>
          </a:endParaRPr>
        </a:p>
      </dgm:t>
    </dgm:pt>
    <dgm:pt modelId="{483AA5E7-E4DF-4313-9A54-7884005643C1}" type="parTrans" cxnId="{C506BE36-2BFA-4D54-B05C-758BCD508A12}">
      <dgm:prSet/>
      <dgm:spPr/>
      <dgm:t>
        <a:bodyPr/>
        <a:lstStyle/>
        <a:p>
          <a:endParaRPr lang="pl-PL"/>
        </a:p>
      </dgm:t>
    </dgm:pt>
    <dgm:pt modelId="{882FD6A5-76FC-4D5E-9402-5E4949E10B15}" type="sibTrans" cxnId="{C506BE36-2BFA-4D54-B05C-758BCD508A12}">
      <dgm:prSet/>
      <dgm:spPr/>
      <dgm:t>
        <a:bodyPr/>
        <a:lstStyle/>
        <a:p>
          <a:endParaRPr lang="pl-PL"/>
        </a:p>
      </dgm:t>
    </dgm:pt>
    <dgm:pt modelId="{5B3FC2D3-BB35-40ED-A4B5-692C4BD6CD56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Pobyt w więzieniu (61-63 r.)</a:t>
          </a:r>
          <a:endParaRPr lang="pl-PL" dirty="0">
            <a:latin typeface="Georgia" pitchFamily="18" charset="0"/>
          </a:endParaRPr>
        </a:p>
      </dgm:t>
    </dgm:pt>
    <dgm:pt modelId="{D8F9B2B7-DE6C-42D0-950E-FD593342B476}" type="parTrans" cxnId="{624B535D-3606-40F5-B496-ECCE67936A4E}">
      <dgm:prSet/>
      <dgm:spPr/>
      <dgm:t>
        <a:bodyPr/>
        <a:lstStyle/>
        <a:p>
          <a:endParaRPr lang="pl-PL"/>
        </a:p>
      </dgm:t>
    </dgm:pt>
    <dgm:pt modelId="{7F8F38F4-62A7-4B26-A842-AD0042886EA1}" type="sibTrans" cxnId="{624B535D-3606-40F5-B496-ECCE67936A4E}">
      <dgm:prSet/>
      <dgm:spPr/>
      <dgm:t>
        <a:bodyPr/>
        <a:lstStyle/>
        <a:p>
          <a:endParaRPr lang="pl-PL"/>
        </a:p>
      </dgm:t>
    </dgm:pt>
    <dgm:pt modelId="{936980ED-F3BA-48AA-8C81-167B844A6BD4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Podróż do Rzymu </a:t>
          </a:r>
        </a:p>
        <a:p>
          <a:r>
            <a:rPr lang="pl-PL" dirty="0" smtClean="0">
              <a:latin typeface="Georgia" pitchFamily="18" charset="0"/>
            </a:rPr>
            <a:t>(60 r.)</a:t>
          </a:r>
          <a:endParaRPr lang="pl-PL" dirty="0">
            <a:latin typeface="Georgia" pitchFamily="18" charset="0"/>
          </a:endParaRPr>
        </a:p>
      </dgm:t>
    </dgm:pt>
    <dgm:pt modelId="{1FF46B34-85D0-4435-AEE7-FBCA85F2B4F6}" type="parTrans" cxnId="{65FF706E-F5BC-4494-AE63-6564AC4EDC51}">
      <dgm:prSet/>
      <dgm:spPr/>
      <dgm:t>
        <a:bodyPr/>
        <a:lstStyle/>
        <a:p>
          <a:endParaRPr lang="pl-PL"/>
        </a:p>
      </dgm:t>
    </dgm:pt>
    <dgm:pt modelId="{1893A605-62DC-4322-A468-2315752C0F88}" type="sibTrans" cxnId="{65FF706E-F5BC-4494-AE63-6564AC4EDC51}">
      <dgm:prSet/>
      <dgm:spPr/>
      <dgm:t>
        <a:bodyPr/>
        <a:lstStyle/>
        <a:p>
          <a:endParaRPr lang="pl-PL"/>
        </a:p>
      </dgm:t>
    </dgm:pt>
    <dgm:pt modelId="{1BA173A2-7399-47C6-B9E4-D6B83DD84A52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Uwięzienie Pawła </a:t>
          </a:r>
        </a:p>
        <a:p>
          <a:r>
            <a:rPr lang="pl-PL" dirty="0" smtClean="0">
              <a:latin typeface="Georgia" pitchFamily="18" charset="0"/>
            </a:rPr>
            <a:t>(58 r.)</a:t>
          </a:r>
          <a:endParaRPr lang="pl-PL" dirty="0">
            <a:latin typeface="Georgia" pitchFamily="18" charset="0"/>
          </a:endParaRPr>
        </a:p>
      </dgm:t>
    </dgm:pt>
    <dgm:pt modelId="{2E74DFFF-D6BF-4916-B299-1F095D9BEC7D}" type="parTrans" cxnId="{B91F9260-7015-4246-8753-E7D1E02492D1}">
      <dgm:prSet/>
      <dgm:spPr/>
      <dgm:t>
        <a:bodyPr/>
        <a:lstStyle/>
        <a:p>
          <a:endParaRPr lang="pl-PL"/>
        </a:p>
      </dgm:t>
    </dgm:pt>
    <dgm:pt modelId="{3AF3AA76-D67F-4CA0-A5F0-8B9DE6A149A0}" type="sibTrans" cxnId="{B91F9260-7015-4246-8753-E7D1E02492D1}">
      <dgm:prSet/>
      <dgm:spPr/>
      <dgm:t>
        <a:bodyPr/>
        <a:lstStyle/>
        <a:p>
          <a:endParaRPr lang="pl-PL"/>
        </a:p>
      </dgm:t>
    </dgm:pt>
    <dgm:pt modelId="{EFA4FE5B-43DA-4EEC-A8BA-5A0CF76D5475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III podróż misyjna </a:t>
          </a:r>
        </a:p>
        <a:p>
          <a:r>
            <a:rPr lang="pl-PL" dirty="0" smtClean="0">
              <a:latin typeface="Georgia" pitchFamily="18" charset="0"/>
            </a:rPr>
            <a:t>(53-58 r.)</a:t>
          </a:r>
          <a:endParaRPr lang="pl-PL" dirty="0">
            <a:latin typeface="Georgia" pitchFamily="18" charset="0"/>
          </a:endParaRPr>
        </a:p>
      </dgm:t>
    </dgm:pt>
    <dgm:pt modelId="{EC10ED24-EE63-423B-AAA2-AD0317D62C51}" type="parTrans" cxnId="{B4AE84E1-BAB8-4B64-84F6-4EB489B13972}">
      <dgm:prSet/>
      <dgm:spPr/>
      <dgm:t>
        <a:bodyPr/>
        <a:lstStyle/>
        <a:p>
          <a:endParaRPr lang="pl-PL"/>
        </a:p>
      </dgm:t>
    </dgm:pt>
    <dgm:pt modelId="{B3D52F41-C61D-4028-BB25-E00F3ACCCC25}" type="sibTrans" cxnId="{B4AE84E1-BAB8-4B64-84F6-4EB489B13972}">
      <dgm:prSet/>
      <dgm:spPr/>
      <dgm:t>
        <a:bodyPr/>
        <a:lstStyle/>
        <a:p>
          <a:endParaRPr lang="pl-PL"/>
        </a:p>
      </dgm:t>
    </dgm:pt>
    <dgm:pt modelId="{006881D7-71AC-49B2-904F-3DD2254D25BA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II podróż misyjna (50-52 r.)</a:t>
          </a:r>
          <a:endParaRPr lang="pl-PL" dirty="0">
            <a:latin typeface="Georgia" pitchFamily="18" charset="0"/>
          </a:endParaRPr>
        </a:p>
      </dgm:t>
    </dgm:pt>
    <dgm:pt modelId="{E866A779-6BEE-466E-85F4-A8D87B11F8C1}" type="parTrans" cxnId="{CCFA4404-059E-4854-A622-8D60ADD55848}">
      <dgm:prSet/>
      <dgm:spPr/>
      <dgm:t>
        <a:bodyPr/>
        <a:lstStyle/>
        <a:p>
          <a:endParaRPr lang="pl-PL"/>
        </a:p>
      </dgm:t>
    </dgm:pt>
    <dgm:pt modelId="{A062E716-FE2A-49B8-B714-239477BB3839}" type="sibTrans" cxnId="{CCFA4404-059E-4854-A622-8D60ADD55848}">
      <dgm:prSet/>
      <dgm:spPr/>
      <dgm:t>
        <a:bodyPr/>
        <a:lstStyle/>
        <a:p>
          <a:endParaRPr lang="pl-PL"/>
        </a:p>
      </dgm:t>
    </dgm:pt>
    <dgm:pt modelId="{D5A4FAB7-C416-4654-8437-68B3FB664AFD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I podróż misyjna </a:t>
          </a:r>
        </a:p>
        <a:p>
          <a:r>
            <a:rPr lang="pl-PL" dirty="0" smtClean="0">
              <a:latin typeface="Georgia" pitchFamily="18" charset="0"/>
            </a:rPr>
            <a:t>(45-48 r.)</a:t>
          </a:r>
          <a:endParaRPr lang="pl-PL" dirty="0">
            <a:latin typeface="Georgia" pitchFamily="18" charset="0"/>
          </a:endParaRPr>
        </a:p>
      </dgm:t>
    </dgm:pt>
    <dgm:pt modelId="{FAF8900C-1674-4046-ABE0-6C55ED146947}" type="parTrans" cxnId="{7359ACC7-07E6-4F18-BAA6-86DDDAF83D3B}">
      <dgm:prSet/>
      <dgm:spPr/>
      <dgm:t>
        <a:bodyPr/>
        <a:lstStyle/>
        <a:p>
          <a:endParaRPr lang="pl-PL"/>
        </a:p>
      </dgm:t>
    </dgm:pt>
    <dgm:pt modelId="{523418E1-8E20-4E70-ACC5-189DB43A9731}" type="sibTrans" cxnId="{7359ACC7-07E6-4F18-BAA6-86DDDAF83D3B}">
      <dgm:prSet/>
      <dgm:spPr/>
      <dgm:t>
        <a:bodyPr/>
        <a:lstStyle/>
        <a:p>
          <a:endParaRPr lang="pl-PL"/>
        </a:p>
      </dgm:t>
    </dgm:pt>
    <dgm:pt modelId="{8DFE6B45-3AA4-434F-A849-C34A4431817C}">
      <dgm:prSet phldrT="[Tekst]" custT="1"/>
      <dgm:spPr/>
      <dgm:t>
        <a:bodyPr/>
        <a:lstStyle/>
        <a:p>
          <a:r>
            <a:rPr lang="pl-PL" sz="1100" dirty="0" smtClean="0">
              <a:latin typeface="Georgia" pitchFamily="18" charset="0"/>
            </a:rPr>
            <a:t>Przeniesienie do Jerozolimy (ok. 28 r.)</a:t>
          </a:r>
          <a:endParaRPr lang="pl-PL" sz="1100" dirty="0">
            <a:latin typeface="Georgia" pitchFamily="18" charset="0"/>
          </a:endParaRPr>
        </a:p>
      </dgm:t>
    </dgm:pt>
    <dgm:pt modelId="{007A919A-8123-479A-B669-C197AC5E2983}" type="parTrans" cxnId="{4EE78F3F-07C5-4B9F-AC50-666C380C5925}">
      <dgm:prSet/>
      <dgm:spPr/>
      <dgm:t>
        <a:bodyPr/>
        <a:lstStyle/>
        <a:p>
          <a:endParaRPr lang="pl-PL"/>
        </a:p>
      </dgm:t>
    </dgm:pt>
    <dgm:pt modelId="{A6AEB2AC-B014-48C5-8919-7302627D4DD5}" type="sibTrans" cxnId="{4EE78F3F-07C5-4B9F-AC50-666C380C5925}">
      <dgm:prSet/>
      <dgm:spPr/>
      <dgm:t>
        <a:bodyPr/>
        <a:lstStyle/>
        <a:p>
          <a:endParaRPr lang="pl-PL"/>
        </a:p>
      </dgm:t>
    </dgm:pt>
    <dgm:pt modelId="{CAA6D7B0-60BA-4C69-BCEE-9D915389B686}">
      <dgm:prSet phldrT="[Tekst]"/>
      <dgm:spPr/>
      <dgm:t>
        <a:bodyPr/>
        <a:lstStyle/>
        <a:p>
          <a:r>
            <a:rPr lang="pl-PL" dirty="0" smtClean="0">
              <a:latin typeface="Georgia" pitchFamily="18" charset="0"/>
            </a:rPr>
            <a:t>Nawrócenie (ok. 35 r.)</a:t>
          </a:r>
          <a:endParaRPr lang="pl-PL" dirty="0">
            <a:latin typeface="Georgia" pitchFamily="18" charset="0"/>
          </a:endParaRPr>
        </a:p>
      </dgm:t>
    </dgm:pt>
    <dgm:pt modelId="{F05B14AD-ED01-4116-82F6-22B07C9F2CA6}" type="parTrans" cxnId="{BEFE2F29-77A1-441A-9EA3-03F9682EBD03}">
      <dgm:prSet/>
      <dgm:spPr/>
      <dgm:t>
        <a:bodyPr/>
        <a:lstStyle/>
        <a:p>
          <a:endParaRPr lang="pl-PL"/>
        </a:p>
      </dgm:t>
    </dgm:pt>
    <dgm:pt modelId="{1C58E414-3882-4DB7-8875-ED07B36A6E12}" type="sibTrans" cxnId="{BEFE2F29-77A1-441A-9EA3-03F9682EBD03}">
      <dgm:prSet/>
      <dgm:spPr/>
      <dgm:t>
        <a:bodyPr/>
        <a:lstStyle/>
        <a:p>
          <a:endParaRPr lang="pl-PL"/>
        </a:p>
      </dgm:t>
    </dgm:pt>
    <dgm:pt modelId="{2515F92A-BFE1-4607-88B7-93B9E296BBA4}" type="pres">
      <dgm:prSet presAssocID="{436CEA27-4516-48A9-9509-3BEE00F0076E}" presName="Name0" presStyleCnt="0">
        <dgm:presLayoutVars>
          <dgm:dir/>
          <dgm:resizeHandles val="exact"/>
        </dgm:presLayoutVars>
      </dgm:prSet>
      <dgm:spPr/>
    </dgm:pt>
    <dgm:pt modelId="{04C3A857-3EAF-4097-AEA6-E1E7DB996EED}" type="pres">
      <dgm:prSet presAssocID="{436CEA27-4516-48A9-9509-3BEE00F0076E}" presName="arrow" presStyleLbl="bgShp" presStyleIdx="0" presStyleCnt="1"/>
      <dgm:spPr>
        <a:solidFill>
          <a:srgbClr val="7030A0"/>
        </a:solidFill>
      </dgm:spPr>
    </dgm:pt>
    <dgm:pt modelId="{3753187D-F615-4A48-9185-6194278584EB}" type="pres">
      <dgm:prSet presAssocID="{436CEA27-4516-48A9-9509-3BEE00F0076E}" presName="points" presStyleCnt="0"/>
      <dgm:spPr/>
    </dgm:pt>
    <dgm:pt modelId="{E3DA057B-2A12-46D3-84F1-42C57ED9DA45}" type="pres">
      <dgm:prSet presAssocID="{18FF607E-84DD-4B24-A7B7-629FC05BE444}" presName="compositeA" presStyleCnt="0"/>
      <dgm:spPr/>
    </dgm:pt>
    <dgm:pt modelId="{9D0AD379-33DE-40AA-8039-5775F442AF9C}" type="pres">
      <dgm:prSet presAssocID="{18FF607E-84DD-4B24-A7B7-629FC05BE444}" presName="textA" presStyleLbl="revTx" presStyleIdx="0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0392739-E444-495B-8BE9-515E6CD101CC}" type="pres">
      <dgm:prSet presAssocID="{18FF607E-84DD-4B24-A7B7-629FC05BE444}" presName="circleA" presStyleLbl="node1" presStyleIdx="0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0E46226E-D90B-46CE-AA61-61DDDFA4E133}" type="pres">
      <dgm:prSet presAssocID="{18FF607E-84DD-4B24-A7B7-629FC05BE444}" presName="spaceA" presStyleCnt="0"/>
      <dgm:spPr/>
    </dgm:pt>
    <dgm:pt modelId="{270787FA-AA56-4ACB-B8B5-E5E6F5958FB7}" type="pres">
      <dgm:prSet presAssocID="{8727878A-D551-48D8-956C-A2C65EB234DB}" presName="space" presStyleCnt="0"/>
      <dgm:spPr/>
    </dgm:pt>
    <dgm:pt modelId="{C218AD4F-C06F-47C8-A0E3-4EFC1A46CD1F}" type="pres">
      <dgm:prSet presAssocID="{8DFE6B45-3AA4-434F-A849-C34A4431817C}" presName="compositeB" presStyleCnt="0"/>
      <dgm:spPr/>
    </dgm:pt>
    <dgm:pt modelId="{48DABC18-E3F9-40D9-A322-610B2D876022}" type="pres">
      <dgm:prSet presAssocID="{8DFE6B45-3AA4-434F-A849-C34A4431817C}" presName="textB" presStyleLbl="revTx" presStyleIdx="1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4264EF1-DA6E-4DFB-82FE-FA7B71D4657A}" type="pres">
      <dgm:prSet presAssocID="{8DFE6B45-3AA4-434F-A849-C34A4431817C}" presName="circleB" presStyleLbl="node1" presStyleIdx="1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D9593182-481A-43D5-B0F1-1144A4420041}" type="pres">
      <dgm:prSet presAssocID="{8DFE6B45-3AA4-434F-A849-C34A4431817C}" presName="spaceB" presStyleCnt="0"/>
      <dgm:spPr/>
    </dgm:pt>
    <dgm:pt modelId="{433D5167-B57A-48D3-B9A1-25D9E8DEE8CD}" type="pres">
      <dgm:prSet presAssocID="{A6AEB2AC-B014-48C5-8919-7302627D4DD5}" presName="space" presStyleCnt="0"/>
      <dgm:spPr/>
    </dgm:pt>
    <dgm:pt modelId="{8C244157-54A4-46B1-9D3A-8C9986179AF2}" type="pres">
      <dgm:prSet presAssocID="{CAA6D7B0-60BA-4C69-BCEE-9D915389B686}" presName="compositeA" presStyleCnt="0"/>
      <dgm:spPr/>
    </dgm:pt>
    <dgm:pt modelId="{9123EEEC-48BD-4AD9-98FD-28ED21B96CC6}" type="pres">
      <dgm:prSet presAssocID="{CAA6D7B0-60BA-4C69-BCEE-9D915389B686}" presName="textA" presStyleLbl="revTx" presStyleIdx="2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FE69D17-50FB-41B7-9BB7-3835E35CFE12}" type="pres">
      <dgm:prSet presAssocID="{CAA6D7B0-60BA-4C69-BCEE-9D915389B686}" presName="circleA" presStyleLbl="node1" presStyleIdx="2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180CCF1E-25C7-4288-A101-A0948477FF10}" type="pres">
      <dgm:prSet presAssocID="{CAA6D7B0-60BA-4C69-BCEE-9D915389B686}" presName="spaceA" presStyleCnt="0"/>
      <dgm:spPr/>
    </dgm:pt>
    <dgm:pt modelId="{5B0D11C9-960C-4170-B127-18A7E5B5B7E2}" type="pres">
      <dgm:prSet presAssocID="{1C58E414-3882-4DB7-8875-ED07B36A6E12}" presName="space" presStyleCnt="0"/>
      <dgm:spPr/>
    </dgm:pt>
    <dgm:pt modelId="{E69565B6-A1AB-4014-9729-FA7DE966BE9E}" type="pres">
      <dgm:prSet presAssocID="{D5A4FAB7-C416-4654-8437-68B3FB664AFD}" presName="compositeB" presStyleCnt="0"/>
      <dgm:spPr/>
    </dgm:pt>
    <dgm:pt modelId="{5C714EB5-5B45-4321-9B4C-E499F1359493}" type="pres">
      <dgm:prSet presAssocID="{D5A4FAB7-C416-4654-8437-68B3FB664AFD}" presName="textB" presStyleLbl="revTx" presStyleIdx="3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F409664-184A-4984-8BCC-F110D7F63E53}" type="pres">
      <dgm:prSet presAssocID="{D5A4FAB7-C416-4654-8437-68B3FB664AFD}" presName="circleB" presStyleLbl="node1" presStyleIdx="3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A6714234-6405-41BC-BEEE-94ED22BB9896}" type="pres">
      <dgm:prSet presAssocID="{D5A4FAB7-C416-4654-8437-68B3FB664AFD}" presName="spaceB" presStyleCnt="0"/>
      <dgm:spPr/>
    </dgm:pt>
    <dgm:pt modelId="{A9F8451D-0B50-45CE-A0C9-F8915274B0D5}" type="pres">
      <dgm:prSet presAssocID="{523418E1-8E20-4E70-ACC5-189DB43A9731}" presName="space" presStyleCnt="0"/>
      <dgm:spPr/>
    </dgm:pt>
    <dgm:pt modelId="{4C56F833-E469-40E9-B2D4-4EE3068DC9B8}" type="pres">
      <dgm:prSet presAssocID="{006881D7-71AC-49B2-904F-3DD2254D25BA}" presName="compositeA" presStyleCnt="0"/>
      <dgm:spPr/>
    </dgm:pt>
    <dgm:pt modelId="{054EB220-6AEA-4766-B26A-303A0B4E19FF}" type="pres">
      <dgm:prSet presAssocID="{006881D7-71AC-49B2-904F-3DD2254D25BA}" presName="textA" presStyleLbl="revTx" presStyleIdx="4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9F9B84A-10D4-48E6-BF34-C76E7B90EDBD}" type="pres">
      <dgm:prSet presAssocID="{006881D7-71AC-49B2-904F-3DD2254D25BA}" presName="circleA" presStyleLbl="node1" presStyleIdx="4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657B6A3E-F246-4ED6-9A9C-472DCA01051C}" type="pres">
      <dgm:prSet presAssocID="{006881D7-71AC-49B2-904F-3DD2254D25BA}" presName="spaceA" presStyleCnt="0"/>
      <dgm:spPr/>
    </dgm:pt>
    <dgm:pt modelId="{31974DFC-2A55-419F-8E22-1A77FBB60AEE}" type="pres">
      <dgm:prSet presAssocID="{A062E716-FE2A-49B8-B714-239477BB3839}" presName="space" presStyleCnt="0"/>
      <dgm:spPr/>
    </dgm:pt>
    <dgm:pt modelId="{00A651EF-480E-44B4-9793-643F60AE672B}" type="pres">
      <dgm:prSet presAssocID="{EFA4FE5B-43DA-4EEC-A8BA-5A0CF76D5475}" presName="compositeB" presStyleCnt="0"/>
      <dgm:spPr/>
    </dgm:pt>
    <dgm:pt modelId="{6EF8119F-A890-4C4B-8A69-F76076A4670F}" type="pres">
      <dgm:prSet presAssocID="{EFA4FE5B-43DA-4EEC-A8BA-5A0CF76D5475}" presName="textB" presStyleLbl="revTx" presStyleIdx="5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0D77D36-8648-4D29-8C7F-9DADEA45AC83}" type="pres">
      <dgm:prSet presAssocID="{EFA4FE5B-43DA-4EEC-A8BA-5A0CF76D5475}" presName="circleB" presStyleLbl="node1" presStyleIdx="5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36288CD9-284A-44BA-AD70-22DA122F366F}" type="pres">
      <dgm:prSet presAssocID="{EFA4FE5B-43DA-4EEC-A8BA-5A0CF76D5475}" presName="spaceB" presStyleCnt="0"/>
      <dgm:spPr/>
    </dgm:pt>
    <dgm:pt modelId="{1004EB0E-1FCE-4FD1-BAB0-5E7C5E5DDAF6}" type="pres">
      <dgm:prSet presAssocID="{B3D52F41-C61D-4028-BB25-E00F3ACCCC25}" presName="space" presStyleCnt="0"/>
      <dgm:spPr/>
    </dgm:pt>
    <dgm:pt modelId="{BB5DCD06-E379-497A-B920-3ED8539F8111}" type="pres">
      <dgm:prSet presAssocID="{1BA173A2-7399-47C6-B9E4-D6B83DD84A52}" presName="compositeA" presStyleCnt="0"/>
      <dgm:spPr/>
    </dgm:pt>
    <dgm:pt modelId="{30997F0E-A96A-4D7A-B376-1EC39E4C4075}" type="pres">
      <dgm:prSet presAssocID="{1BA173A2-7399-47C6-B9E4-D6B83DD84A52}" presName="textA" presStyleLbl="revTx" presStyleIdx="6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EE0EFD6-2CE4-40DC-97D2-0CB9F96ADC1F}" type="pres">
      <dgm:prSet presAssocID="{1BA173A2-7399-47C6-B9E4-D6B83DD84A52}" presName="circleA" presStyleLbl="node1" presStyleIdx="6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2CF70990-CCAC-4BF5-90D8-1B53E30CDB0D}" type="pres">
      <dgm:prSet presAssocID="{1BA173A2-7399-47C6-B9E4-D6B83DD84A52}" presName="spaceA" presStyleCnt="0"/>
      <dgm:spPr/>
    </dgm:pt>
    <dgm:pt modelId="{6F0E3AA8-03CE-4D48-AAB1-B8FB946550D0}" type="pres">
      <dgm:prSet presAssocID="{3AF3AA76-D67F-4CA0-A5F0-8B9DE6A149A0}" presName="space" presStyleCnt="0"/>
      <dgm:spPr/>
    </dgm:pt>
    <dgm:pt modelId="{CB8CBEE5-C006-4627-8157-C20BECC1E409}" type="pres">
      <dgm:prSet presAssocID="{936980ED-F3BA-48AA-8C81-167B844A6BD4}" presName="compositeB" presStyleCnt="0"/>
      <dgm:spPr/>
    </dgm:pt>
    <dgm:pt modelId="{60F2A9AC-4D4D-4F08-9973-A78FB1CF33FB}" type="pres">
      <dgm:prSet presAssocID="{936980ED-F3BA-48AA-8C81-167B844A6BD4}" presName="textB" presStyleLbl="revTx" presStyleIdx="7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2789321-6CC0-4754-B3E2-EFBD76EA0766}" type="pres">
      <dgm:prSet presAssocID="{936980ED-F3BA-48AA-8C81-167B844A6BD4}" presName="circleB" presStyleLbl="node1" presStyleIdx="7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6D22694F-DD83-4091-84EB-BC471C35379D}" type="pres">
      <dgm:prSet presAssocID="{936980ED-F3BA-48AA-8C81-167B844A6BD4}" presName="spaceB" presStyleCnt="0"/>
      <dgm:spPr/>
    </dgm:pt>
    <dgm:pt modelId="{7B170D56-0CA4-450F-B4F4-41ADD35B5651}" type="pres">
      <dgm:prSet presAssocID="{1893A605-62DC-4322-A468-2315752C0F88}" presName="space" presStyleCnt="0"/>
      <dgm:spPr/>
    </dgm:pt>
    <dgm:pt modelId="{8083B6BD-52FF-42F7-9BC5-BD1586505576}" type="pres">
      <dgm:prSet presAssocID="{5B3FC2D3-BB35-40ED-A4B5-692C4BD6CD56}" presName="compositeA" presStyleCnt="0"/>
      <dgm:spPr/>
    </dgm:pt>
    <dgm:pt modelId="{1A0F8B04-70BC-48B1-BED9-2D96234227AC}" type="pres">
      <dgm:prSet presAssocID="{5B3FC2D3-BB35-40ED-A4B5-692C4BD6CD56}" presName="textA" presStyleLbl="revTx" presStyleIdx="8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D73BC3B-AF76-480B-A1B1-5817CA442997}" type="pres">
      <dgm:prSet presAssocID="{5B3FC2D3-BB35-40ED-A4B5-692C4BD6CD56}" presName="circleA" presStyleLbl="node1" presStyleIdx="8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3604DEED-7E7B-42C7-B979-ACA6226E6608}" type="pres">
      <dgm:prSet presAssocID="{5B3FC2D3-BB35-40ED-A4B5-692C4BD6CD56}" presName="spaceA" presStyleCnt="0"/>
      <dgm:spPr/>
    </dgm:pt>
    <dgm:pt modelId="{A69CF81C-82FC-46CB-96FB-1D9189E2E936}" type="pres">
      <dgm:prSet presAssocID="{7F8F38F4-62A7-4B26-A842-AD0042886EA1}" presName="space" presStyleCnt="0"/>
      <dgm:spPr/>
    </dgm:pt>
    <dgm:pt modelId="{803E555A-990C-4301-828A-2BBF6B0FB4AB}" type="pres">
      <dgm:prSet presAssocID="{4D3F194B-EA43-46E5-AB13-69652C7D4B26}" presName="compositeB" presStyleCnt="0"/>
      <dgm:spPr/>
    </dgm:pt>
    <dgm:pt modelId="{6A4D0CEC-642D-486F-91B9-8FC1B38ACEA2}" type="pres">
      <dgm:prSet presAssocID="{4D3F194B-EA43-46E5-AB13-69652C7D4B26}" presName="textB" presStyleLbl="revTx" presStyleIdx="9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1222F12-858C-4C95-8D6F-64499F208C7A}" type="pres">
      <dgm:prSet presAssocID="{4D3F194B-EA43-46E5-AB13-69652C7D4B26}" presName="circleB" presStyleLbl="node1" presStyleIdx="9" presStyleCnt="10"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</dgm:spPr>
    </dgm:pt>
    <dgm:pt modelId="{AD8D6D83-AF7E-4282-B71F-292E896E4E33}" type="pres">
      <dgm:prSet presAssocID="{4D3F194B-EA43-46E5-AB13-69652C7D4B26}" presName="spaceB" presStyleCnt="0"/>
      <dgm:spPr/>
    </dgm:pt>
  </dgm:ptLst>
  <dgm:cxnLst>
    <dgm:cxn modelId="{CA15299D-67C1-490B-BB59-163E0380B96D}" type="presOf" srcId="{18FF607E-84DD-4B24-A7B7-629FC05BE444}" destId="{9D0AD379-33DE-40AA-8039-5775F442AF9C}" srcOrd="0" destOrd="0" presId="urn:microsoft.com/office/officeart/2005/8/layout/hProcess11"/>
    <dgm:cxn modelId="{C8E513C3-83F2-464E-8504-3C9477808D5F}" type="presOf" srcId="{4D3F194B-EA43-46E5-AB13-69652C7D4B26}" destId="{6A4D0CEC-642D-486F-91B9-8FC1B38ACEA2}" srcOrd="0" destOrd="0" presId="urn:microsoft.com/office/officeart/2005/8/layout/hProcess11"/>
    <dgm:cxn modelId="{F5B4B704-F163-48D4-9075-F0A4F970C4C5}" type="presOf" srcId="{006881D7-71AC-49B2-904F-3DD2254D25BA}" destId="{054EB220-6AEA-4766-B26A-303A0B4E19FF}" srcOrd="0" destOrd="0" presId="urn:microsoft.com/office/officeart/2005/8/layout/hProcess11"/>
    <dgm:cxn modelId="{B91F9260-7015-4246-8753-E7D1E02492D1}" srcId="{436CEA27-4516-48A9-9509-3BEE00F0076E}" destId="{1BA173A2-7399-47C6-B9E4-D6B83DD84A52}" srcOrd="6" destOrd="0" parTransId="{2E74DFFF-D6BF-4916-B299-1F095D9BEC7D}" sibTransId="{3AF3AA76-D67F-4CA0-A5F0-8B9DE6A149A0}"/>
    <dgm:cxn modelId="{7359ACC7-07E6-4F18-BAA6-86DDDAF83D3B}" srcId="{436CEA27-4516-48A9-9509-3BEE00F0076E}" destId="{D5A4FAB7-C416-4654-8437-68B3FB664AFD}" srcOrd="3" destOrd="0" parTransId="{FAF8900C-1674-4046-ABE0-6C55ED146947}" sibTransId="{523418E1-8E20-4E70-ACC5-189DB43A9731}"/>
    <dgm:cxn modelId="{BEDF093C-B547-4C6E-99BB-883AF92D4408}" type="presOf" srcId="{CAA6D7B0-60BA-4C69-BCEE-9D915389B686}" destId="{9123EEEC-48BD-4AD9-98FD-28ED21B96CC6}" srcOrd="0" destOrd="0" presId="urn:microsoft.com/office/officeart/2005/8/layout/hProcess11"/>
    <dgm:cxn modelId="{AD175D7C-B48D-4B3C-871D-359C4E0CE4C9}" type="presOf" srcId="{EFA4FE5B-43DA-4EEC-A8BA-5A0CF76D5475}" destId="{6EF8119F-A890-4C4B-8A69-F76076A4670F}" srcOrd="0" destOrd="0" presId="urn:microsoft.com/office/officeart/2005/8/layout/hProcess11"/>
    <dgm:cxn modelId="{8C06827B-3E2E-4B29-ADF7-A40CBA3C47B4}" type="presOf" srcId="{436CEA27-4516-48A9-9509-3BEE00F0076E}" destId="{2515F92A-BFE1-4607-88B7-93B9E296BBA4}" srcOrd="0" destOrd="0" presId="urn:microsoft.com/office/officeart/2005/8/layout/hProcess11"/>
    <dgm:cxn modelId="{8526865C-CF18-4731-84B1-8914D1587DCD}" type="presOf" srcId="{D5A4FAB7-C416-4654-8437-68B3FB664AFD}" destId="{5C714EB5-5B45-4321-9B4C-E499F1359493}" srcOrd="0" destOrd="0" presId="urn:microsoft.com/office/officeart/2005/8/layout/hProcess11"/>
    <dgm:cxn modelId="{7561456D-3C3E-49BE-95A8-4849012D6C44}" type="presOf" srcId="{8DFE6B45-3AA4-434F-A849-C34A4431817C}" destId="{48DABC18-E3F9-40D9-A322-610B2D876022}" srcOrd="0" destOrd="0" presId="urn:microsoft.com/office/officeart/2005/8/layout/hProcess11"/>
    <dgm:cxn modelId="{624B535D-3606-40F5-B496-ECCE67936A4E}" srcId="{436CEA27-4516-48A9-9509-3BEE00F0076E}" destId="{5B3FC2D3-BB35-40ED-A4B5-692C4BD6CD56}" srcOrd="8" destOrd="0" parTransId="{D8F9B2B7-DE6C-42D0-950E-FD593342B476}" sibTransId="{7F8F38F4-62A7-4B26-A842-AD0042886EA1}"/>
    <dgm:cxn modelId="{CCFA4404-059E-4854-A622-8D60ADD55848}" srcId="{436CEA27-4516-48A9-9509-3BEE00F0076E}" destId="{006881D7-71AC-49B2-904F-3DD2254D25BA}" srcOrd="4" destOrd="0" parTransId="{E866A779-6BEE-466E-85F4-A8D87B11F8C1}" sibTransId="{A062E716-FE2A-49B8-B714-239477BB3839}"/>
    <dgm:cxn modelId="{65FF706E-F5BC-4494-AE63-6564AC4EDC51}" srcId="{436CEA27-4516-48A9-9509-3BEE00F0076E}" destId="{936980ED-F3BA-48AA-8C81-167B844A6BD4}" srcOrd="7" destOrd="0" parTransId="{1FF46B34-85D0-4435-AEE7-FBCA85F2B4F6}" sibTransId="{1893A605-62DC-4322-A468-2315752C0F88}"/>
    <dgm:cxn modelId="{33F7C537-6E53-4791-93CB-54BF398D2972}" type="presOf" srcId="{936980ED-F3BA-48AA-8C81-167B844A6BD4}" destId="{60F2A9AC-4D4D-4F08-9973-A78FB1CF33FB}" srcOrd="0" destOrd="0" presId="urn:microsoft.com/office/officeart/2005/8/layout/hProcess11"/>
    <dgm:cxn modelId="{7E91DA06-3FFD-4DCC-B73F-B61C5C850B01}" type="presOf" srcId="{1BA173A2-7399-47C6-B9E4-D6B83DD84A52}" destId="{30997F0E-A96A-4D7A-B376-1EC39E4C4075}" srcOrd="0" destOrd="0" presId="urn:microsoft.com/office/officeart/2005/8/layout/hProcess11"/>
    <dgm:cxn modelId="{B4AE84E1-BAB8-4B64-84F6-4EB489B13972}" srcId="{436CEA27-4516-48A9-9509-3BEE00F0076E}" destId="{EFA4FE5B-43DA-4EEC-A8BA-5A0CF76D5475}" srcOrd="5" destOrd="0" parTransId="{EC10ED24-EE63-423B-AAA2-AD0317D62C51}" sibTransId="{B3D52F41-C61D-4028-BB25-E00F3ACCCC25}"/>
    <dgm:cxn modelId="{BEFE2F29-77A1-441A-9EA3-03F9682EBD03}" srcId="{436CEA27-4516-48A9-9509-3BEE00F0076E}" destId="{CAA6D7B0-60BA-4C69-BCEE-9D915389B686}" srcOrd="2" destOrd="0" parTransId="{F05B14AD-ED01-4116-82F6-22B07C9F2CA6}" sibTransId="{1C58E414-3882-4DB7-8875-ED07B36A6E12}"/>
    <dgm:cxn modelId="{C506BE36-2BFA-4D54-B05C-758BCD508A12}" srcId="{436CEA27-4516-48A9-9509-3BEE00F0076E}" destId="{4D3F194B-EA43-46E5-AB13-69652C7D4B26}" srcOrd="9" destOrd="0" parTransId="{483AA5E7-E4DF-4313-9A54-7884005643C1}" sibTransId="{882FD6A5-76FC-4D5E-9402-5E4949E10B15}"/>
    <dgm:cxn modelId="{AEF84BC0-8559-4161-90FD-0A76DC2726EE}" type="presOf" srcId="{5B3FC2D3-BB35-40ED-A4B5-692C4BD6CD56}" destId="{1A0F8B04-70BC-48B1-BED9-2D96234227AC}" srcOrd="0" destOrd="0" presId="urn:microsoft.com/office/officeart/2005/8/layout/hProcess11"/>
    <dgm:cxn modelId="{4EE78F3F-07C5-4B9F-AC50-666C380C5925}" srcId="{436CEA27-4516-48A9-9509-3BEE00F0076E}" destId="{8DFE6B45-3AA4-434F-A849-C34A4431817C}" srcOrd="1" destOrd="0" parTransId="{007A919A-8123-479A-B669-C197AC5E2983}" sibTransId="{A6AEB2AC-B014-48C5-8919-7302627D4DD5}"/>
    <dgm:cxn modelId="{B039DF06-C8EF-48C2-BFB2-87419FC2144A}" srcId="{436CEA27-4516-48A9-9509-3BEE00F0076E}" destId="{18FF607E-84DD-4B24-A7B7-629FC05BE444}" srcOrd="0" destOrd="0" parTransId="{D6F88CFB-5DE3-413B-A6E6-FC8BFE815A51}" sibTransId="{8727878A-D551-48D8-956C-A2C65EB234DB}"/>
    <dgm:cxn modelId="{CAD2D2D8-8649-4F47-A84A-BBA8543B21BE}" type="presParOf" srcId="{2515F92A-BFE1-4607-88B7-93B9E296BBA4}" destId="{04C3A857-3EAF-4097-AEA6-E1E7DB996EED}" srcOrd="0" destOrd="0" presId="urn:microsoft.com/office/officeart/2005/8/layout/hProcess11"/>
    <dgm:cxn modelId="{C6B96D1E-45BC-49C3-9613-FC781041F63E}" type="presParOf" srcId="{2515F92A-BFE1-4607-88B7-93B9E296BBA4}" destId="{3753187D-F615-4A48-9185-6194278584EB}" srcOrd="1" destOrd="0" presId="urn:microsoft.com/office/officeart/2005/8/layout/hProcess11"/>
    <dgm:cxn modelId="{2CC4D527-CC47-4202-8DA4-2FBFA18754D4}" type="presParOf" srcId="{3753187D-F615-4A48-9185-6194278584EB}" destId="{E3DA057B-2A12-46D3-84F1-42C57ED9DA45}" srcOrd="0" destOrd="0" presId="urn:microsoft.com/office/officeart/2005/8/layout/hProcess11"/>
    <dgm:cxn modelId="{C94FDE60-1BBD-447B-9DE4-BD5196B1BE6C}" type="presParOf" srcId="{E3DA057B-2A12-46D3-84F1-42C57ED9DA45}" destId="{9D0AD379-33DE-40AA-8039-5775F442AF9C}" srcOrd="0" destOrd="0" presId="urn:microsoft.com/office/officeart/2005/8/layout/hProcess11"/>
    <dgm:cxn modelId="{43DCBD3C-1AC1-4EDF-98C6-EEFA7AA63328}" type="presParOf" srcId="{E3DA057B-2A12-46D3-84F1-42C57ED9DA45}" destId="{F0392739-E444-495B-8BE9-515E6CD101CC}" srcOrd="1" destOrd="0" presId="urn:microsoft.com/office/officeart/2005/8/layout/hProcess11"/>
    <dgm:cxn modelId="{B05E4C7F-2088-4054-AAD2-954085D6EC2B}" type="presParOf" srcId="{E3DA057B-2A12-46D3-84F1-42C57ED9DA45}" destId="{0E46226E-D90B-46CE-AA61-61DDDFA4E133}" srcOrd="2" destOrd="0" presId="urn:microsoft.com/office/officeart/2005/8/layout/hProcess11"/>
    <dgm:cxn modelId="{85BA68D7-4AC7-4A5E-A4C3-F8354975C961}" type="presParOf" srcId="{3753187D-F615-4A48-9185-6194278584EB}" destId="{270787FA-AA56-4ACB-B8B5-E5E6F5958FB7}" srcOrd="1" destOrd="0" presId="urn:microsoft.com/office/officeart/2005/8/layout/hProcess11"/>
    <dgm:cxn modelId="{F3F6D19A-0DA1-4D55-AC03-C2E08D418E03}" type="presParOf" srcId="{3753187D-F615-4A48-9185-6194278584EB}" destId="{C218AD4F-C06F-47C8-A0E3-4EFC1A46CD1F}" srcOrd="2" destOrd="0" presId="urn:microsoft.com/office/officeart/2005/8/layout/hProcess11"/>
    <dgm:cxn modelId="{D19C23F3-0875-4841-97D9-01A450F3B005}" type="presParOf" srcId="{C218AD4F-C06F-47C8-A0E3-4EFC1A46CD1F}" destId="{48DABC18-E3F9-40D9-A322-610B2D876022}" srcOrd="0" destOrd="0" presId="urn:microsoft.com/office/officeart/2005/8/layout/hProcess11"/>
    <dgm:cxn modelId="{0A9C5DBE-329D-4487-B3E0-A4337F6F1B0C}" type="presParOf" srcId="{C218AD4F-C06F-47C8-A0E3-4EFC1A46CD1F}" destId="{64264EF1-DA6E-4DFB-82FE-FA7B71D4657A}" srcOrd="1" destOrd="0" presId="urn:microsoft.com/office/officeart/2005/8/layout/hProcess11"/>
    <dgm:cxn modelId="{4F71D714-72D2-427D-9A1B-229112ECF7CB}" type="presParOf" srcId="{C218AD4F-C06F-47C8-A0E3-4EFC1A46CD1F}" destId="{D9593182-481A-43D5-B0F1-1144A4420041}" srcOrd="2" destOrd="0" presId="urn:microsoft.com/office/officeart/2005/8/layout/hProcess11"/>
    <dgm:cxn modelId="{70BC69E3-ACB4-4DA4-A553-2A5605C34FE7}" type="presParOf" srcId="{3753187D-F615-4A48-9185-6194278584EB}" destId="{433D5167-B57A-48D3-B9A1-25D9E8DEE8CD}" srcOrd="3" destOrd="0" presId="urn:microsoft.com/office/officeart/2005/8/layout/hProcess11"/>
    <dgm:cxn modelId="{F2B599BF-1057-44C2-8426-59A5D77475C8}" type="presParOf" srcId="{3753187D-F615-4A48-9185-6194278584EB}" destId="{8C244157-54A4-46B1-9D3A-8C9986179AF2}" srcOrd="4" destOrd="0" presId="urn:microsoft.com/office/officeart/2005/8/layout/hProcess11"/>
    <dgm:cxn modelId="{D94F5844-A39B-46B2-B258-2CC3136D79E9}" type="presParOf" srcId="{8C244157-54A4-46B1-9D3A-8C9986179AF2}" destId="{9123EEEC-48BD-4AD9-98FD-28ED21B96CC6}" srcOrd="0" destOrd="0" presId="urn:microsoft.com/office/officeart/2005/8/layout/hProcess11"/>
    <dgm:cxn modelId="{94A28BEF-7A99-4442-A068-18FF18309719}" type="presParOf" srcId="{8C244157-54A4-46B1-9D3A-8C9986179AF2}" destId="{CFE69D17-50FB-41B7-9BB7-3835E35CFE12}" srcOrd="1" destOrd="0" presId="urn:microsoft.com/office/officeart/2005/8/layout/hProcess11"/>
    <dgm:cxn modelId="{1E334AA5-4731-4C4B-A0E5-5E8F4306A66F}" type="presParOf" srcId="{8C244157-54A4-46B1-9D3A-8C9986179AF2}" destId="{180CCF1E-25C7-4288-A101-A0948477FF10}" srcOrd="2" destOrd="0" presId="urn:microsoft.com/office/officeart/2005/8/layout/hProcess11"/>
    <dgm:cxn modelId="{B25DF278-FDF7-4FEE-84B9-A02AC91E60BA}" type="presParOf" srcId="{3753187D-F615-4A48-9185-6194278584EB}" destId="{5B0D11C9-960C-4170-B127-18A7E5B5B7E2}" srcOrd="5" destOrd="0" presId="urn:microsoft.com/office/officeart/2005/8/layout/hProcess11"/>
    <dgm:cxn modelId="{BD3796F1-19AE-456E-ABA3-0409BE950F34}" type="presParOf" srcId="{3753187D-F615-4A48-9185-6194278584EB}" destId="{E69565B6-A1AB-4014-9729-FA7DE966BE9E}" srcOrd="6" destOrd="0" presId="urn:microsoft.com/office/officeart/2005/8/layout/hProcess11"/>
    <dgm:cxn modelId="{58F8BBFA-1EBE-4715-8B51-9E52314AA764}" type="presParOf" srcId="{E69565B6-A1AB-4014-9729-FA7DE966BE9E}" destId="{5C714EB5-5B45-4321-9B4C-E499F1359493}" srcOrd="0" destOrd="0" presId="urn:microsoft.com/office/officeart/2005/8/layout/hProcess11"/>
    <dgm:cxn modelId="{1F59A405-EFC2-4C7E-8CBB-26701E311BB2}" type="presParOf" srcId="{E69565B6-A1AB-4014-9729-FA7DE966BE9E}" destId="{EF409664-184A-4984-8BCC-F110D7F63E53}" srcOrd="1" destOrd="0" presId="urn:microsoft.com/office/officeart/2005/8/layout/hProcess11"/>
    <dgm:cxn modelId="{B57B12B2-03B7-4244-9280-148C4ED9087E}" type="presParOf" srcId="{E69565B6-A1AB-4014-9729-FA7DE966BE9E}" destId="{A6714234-6405-41BC-BEEE-94ED22BB9896}" srcOrd="2" destOrd="0" presId="urn:microsoft.com/office/officeart/2005/8/layout/hProcess11"/>
    <dgm:cxn modelId="{76E646C0-B98B-47D0-BCC5-578B2D0DBDE9}" type="presParOf" srcId="{3753187D-F615-4A48-9185-6194278584EB}" destId="{A9F8451D-0B50-45CE-A0C9-F8915274B0D5}" srcOrd="7" destOrd="0" presId="urn:microsoft.com/office/officeart/2005/8/layout/hProcess11"/>
    <dgm:cxn modelId="{AE8550EA-D936-481C-A27F-6EBDCF8B5D07}" type="presParOf" srcId="{3753187D-F615-4A48-9185-6194278584EB}" destId="{4C56F833-E469-40E9-B2D4-4EE3068DC9B8}" srcOrd="8" destOrd="0" presId="urn:microsoft.com/office/officeart/2005/8/layout/hProcess11"/>
    <dgm:cxn modelId="{67C9F5FA-49D7-416E-858A-ED1B23116515}" type="presParOf" srcId="{4C56F833-E469-40E9-B2D4-4EE3068DC9B8}" destId="{054EB220-6AEA-4766-B26A-303A0B4E19FF}" srcOrd="0" destOrd="0" presId="urn:microsoft.com/office/officeart/2005/8/layout/hProcess11"/>
    <dgm:cxn modelId="{EC0DCF4B-020C-4126-A865-A2543E3553EA}" type="presParOf" srcId="{4C56F833-E469-40E9-B2D4-4EE3068DC9B8}" destId="{E9F9B84A-10D4-48E6-BF34-C76E7B90EDBD}" srcOrd="1" destOrd="0" presId="urn:microsoft.com/office/officeart/2005/8/layout/hProcess11"/>
    <dgm:cxn modelId="{23FC7CF1-3002-41E6-83C7-D42D2A58BF93}" type="presParOf" srcId="{4C56F833-E469-40E9-B2D4-4EE3068DC9B8}" destId="{657B6A3E-F246-4ED6-9A9C-472DCA01051C}" srcOrd="2" destOrd="0" presId="urn:microsoft.com/office/officeart/2005/8/layout/hProcess11"/>
    <dgm:cxn modelId="{58935B50-0580-4DEE-8B20-8D863C41695D}" type="presParOf" srcId="{3753187D-F615-4A48-9185-6194278584EB}" destId="{31974DFC-2A55-419F-8E22-1A77FBB60AEE}" srcOrd="9" destOrd="0" presId="urn:microsoft.com/office/officeart/2005/8/layout/hProcess11"/>
    <dgm:cxn modelId="{4BB4E300-C25A-4D9B-9E6D-3124C4CAA983}" type="presParOf" srcId="{3753187D-F615-4A48-9185-6194278584EB}" destId="{00A651EF-480E-44B4-9793-643F60AE672B}" srcOrd="10" destOrd="0" presId="urn:microsoft.com/office/officeart/2005/8/layout/hProcess11"/>
    <dgm:cxn modelId="{7F84B535-F782-4D43-ABA0-BA98DE4F645A}" type="presParOf" srcId="{00A651EF-480E-44B4-9793-643F60AE672B}" destId="{6EF8119F-A890-4C4B-8A69-F76076A4670F}" srcOrd="0" destOrd="0" presId="urn:microsoft.com/office/officeart/2005/8/layout/hProcess11"/>
    <dgm:cxn modelId="{6029C0A1-F7E9-4C0C-8262-E4792F4DF1B0}" type="presParOf" srcId="{00A651EF-480E-44B4-9793-643F60AE672B}" destId="{B0D77D36-8648-4D29-8C7F-9DADEA45AC83}" srcOrd="1" destOrd="0" presId="urn:microsoft.com/office/officeart/2005/8/layout/hProcess11"/>
    <dgm:cxn modelId="{9DCB2668-B174-4FAF-AA29-C44AEC378473}" type="presParOf" srcId="{00A651EF-480E-44B4-9793-643F60AE672B}" destId="{36288CD9-284A-44BA-AD70-22DA122F366F}" srcOrd="2" destOrd="0" presId="urn:microsoft.com/office/officeart/2005/8/layout/hProcess11"/>
    <dgm:cxn modelId="{7B30895C-428C-4D1C-95B1-3407A697E392}" type="presParOf" srcId="{3753187D-F615-4A48-9185-6194278584EB}" destId="{1004EB0E-1FCE-4FD1-BAB0-5E7C5E5DDAF6}" srcOrd="11" destOrd="0" presId="urn:microsoft.com/office/officeart/2005/8/layout/hProcess11"/>
    <dgm:cxn modelId="{E2C3FBF4-80B4-4696-B09F-834BB0D217BB}" type="presParOf" srcId="{3753187D-F615-4A48-9185-6194278584EB}" destId="{BB5DCD06-E379-497A-B920-3ED8539F8111}" srcOrd="12" destOrd="0" presId="urn:microsoft.com/office/officeart/2005/8/layout/hProcess11"/>
    <dgm:cxn modelId="{E2E7AE44-1710-4E82-84A5-976D5416DCFB}" type="presParOf" srcId="{BB5DCD06-E379-497A-B920-3ED8539F8111}" destId="{30997F0E-A96A-4D7A-B376-1EC39E4C4075}" srcOrd="0" destOrd="0" presId="urn:microsoft.com/office/officeart/2005/8/layout/hProcess11"/>
    <dgm:cxn modelId="{8CF203F8-EBB6-4492-8BB5-049E0521EFE9}" type="presParOf" srcId="{BB5DCD06-E379-497A-B920-3ED8539F8111}" destId="{3EE0EFD6-2CE4-40DC-97D2-0CB9F96ADC1F}" srcOrd="1" destOrd="0" presId="urn:microsoft.com/office/officeart/2005/8/layout/hProcess11"/>
    <dgm:cxn modelId="{C9317654-C7C3-4943-B22B-380C79AD34E9}" type="presParOf" srcId="{BB5DCD06-E379-497A-B920-3ED8539F8111}" destId="{2CF70990-CCAC-4BF5-90D8-1B53E30CDB0D}" srcOrd="2" destOrd="0" presId="urn:microsoft.com/office/officeart/2005/8/layout/hProcess11"/>
    <dgm:cxn modelId="{FCB38D1F-22BC-4865-9E74-3497F1767248}" type="presParOf" srcId="{3753187D-F615-4A48-9185-6194278584EB}" destId="{6F0E3AA8-03CE-4D48-AAB1-B8FB946550D0}" srcOrd="13" destOrd="0" presId="urn:microsoft.com/office/officeart/2005/8/layout/hProcess11"/>
    <dgm:cxn modelId="{5EC8A11D-931D-4071-9C29-6FCE6A4ED4AC}" type="presParOf" srcId="{3753187D-F615-4A48-9185-6194278584EB}" destId="{CB8CBEE5-C006-4627-8157-C20BECC1E409}" srcOrd="14" destOrd="0" presId="urn:microsoft.com/office/officeart/2005/8/layout/hProcess11"/>
    <dgm:cxn modelId="{4B12D5BA-AD63-4EF1-9548-D2FC924C2E49}" type="presParOf" srcId="{CB8CBEE5-C006-4627-8157-C20BECC1E409}" destId="{60F2A9AC-4D4D-4F08-9973-A78FB1CF33FB}" srcOrd="0" destOrd="0" presId="urn:microsoft.com/office/officeart/2005/8/layout/hProcess11"/>
    <dgm:cxn modelId="{2212AA0A-68F3-48F2-8DD6-17D5B7CBA264}" type="presParOf" srcId="{CB8CBEE5-C006-4627-8157-C20BECC1E409}" destId="{52789321-6CC0-4754-B3E2-EFBD76EA0766}" srcOrd="1" destOrd="0" presId="urn:microsoft.com/office/officeart/2005/8/layout/hProcess11"/>
    <dgm:cxn modelId="{F4767DB0-F248-4A71-876D-B228FB7B0E91}" type="presParOf" srcId="{CB8CBEE5-C006-4627-8157-C20BECC1E409}" destId="{6D22694F-DD83-4091-84EB-BC471C35379D}" srcOrd="2" destOrd="0" presId="urn:microsoft.com/office/officeart/2005/8/layout/hProcess11"/>
    <dgm:cxn modelId="{09F43AA1-3687-4103-A60F-99956D7EC9EB}" type="presParOf" srcId="{3753187D-F615-4A48-9185-6194278584EB}" destId="{7B170D56-0CA4-450F-B4F4-41ADD35B5651}" srcOrd="15" destOrd="0" presId="urn:microsoft.com/office/officeart/2005/8/layout/hProcess11"/>
    <dgm:cxn modelId="{9BC8E35A-86A0-4EA9-84FB-B619A869F31D}" type="presParOf" srcId="{3753187D-F615-4A48-9185-6194278584EB}" destId="{8083B6BD-52FF-42F7-9BC5-BD1586505576}" srcOrd="16" destOrd="0" presId="urn:microsoft.com/office/officeart/2005/8/layout/hProcess11"/>
    <dgm:cxn modelId="{0F3DAEED-6FA5-46C0-A46B-6D764624A427}" type="presParOf" srcId="{8083B6BD-52FF-42F7-9BC5-BD1586505576}" destId="{1A0F8B04-70BC-48B1-BED9-2D96234227AC}" srcOrd="0" destOrd="0" presId="urn:microsoft.com/office/officeart/2005/8/layout/hProcess11"/>
    <dgm:cxn modelId="{11478398-4F65-43B7-9AB9-B2645F75DEF1}" type="presParOf" srcId="{8083B6BD-52FF-42F7-9BC5-BD1586505576}" destId="{DD73BC3B-AF76-480B-A1B1-5817CA442997}" srcOrd="1" destOrd="0" presId="urn:microsoft.com/office/officeart/2005/8/layout/hProcess11"/>
    <dgm:cxn modelId="{90AB4D14-E751-4962-8EF1-851FAAD669D9}" type="presParOf" srcId="{8083B6BD-52FF-42F7-9BC5-BD1586505576}" destId="{3604DEED-7E7B-42C7-B979-ACA6226E6608}" srcOrd="2" destOrd="0" presId="urn:microsoft.com/office/officeart/2005/8/layout/hProcess11"/>
    <dgm:cxn modelId="{F97B817D-E5B9-4EAE-A060-E530ACBA6B2F}" type="presParOf" srcId="{3753187D-F615-4A48-9185-6194278584EB}" destId="{A69CF81C-82FC-46CB-96FB-1D9189E2E936}" srcOrd="17" destOrd="0" presId="urn:microsoft.com/office/officeart/2005/8/layout/hProcess11"/>
    <dgm:cxn modelId="{A9F7474A-74CD-4DC7-8516-C23A6657376A}" type="presParOf" srcId="{3753187D-F615-4A48-9185-6194278584EB}" destId="{803E555A-990C-4301-828A-2BBF6B0FB4AB}" srcOrd="18" destOrd="0" presId="urn:microsoft.com/office/officeart/2005/8/layout/hProcess11"/>
    <dgm:cxn modelId="{858103A5-385A-4297-B0F3-94EDDE1D5AA7}" type="presParOf" srcId="{803E555A-990C-4301-828A-2BBF6B0FB4AB}" destId="{6A4D0CEC-642D-486F-91B9-8FC1B38ACEA2}" srcOrd="0" destOrd="0" presId="urn:microsoft.com/office/officeart/2005/8/layout/hProcess11"/>
    <dgm:cxn modelId="{B33F3A12-980F-4D38-B247-D88C4C7DB90C}" type="presParOf" srcId="{803E555A-990C-4301-828A-2BBF6B0FB4AB}" destId="{31222F12-858C-4C95-8D6F-64499F208C7A}" srcOrd="1" destOrd="0" presId="urn:microsoft.com/office/officeart/2005/8/layout/hProcess11"/>
    <dgm:cxn modelId="{A6D342CA-8BFC-4B94-B0FF-E7DB7B48FCEE}" type="presParOf" srcId="{803E555A-990C-4301-828A-2BBF6B0FB4AB}" destId="{AD8D6D83-AF7E-4282-B71F-292E896E4E33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C3A857-3EAF-4097-AEA6-E1E7DB996EED}">
      <dsp:nvSpPr>
        <dsp:cNvPr id="0" name=""/>
        <dsp:cNvSpPr/>
      </dsp:nvSpPr>
      <dsp:spPr>
        <a:xfrm>
          <a:off x="0" y="1877845"/>
          <a:ext cx="11892742" cy="2503793"/>
        </a:xfrm>
        <a:prstGeom prst="notchedRightArrow">
          <a:avLst/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0AD379-33DE-40AA-8039-5775F442AF9C}">
      <dsp:nvSpPr>
        <dsp:cNvPr id="0" name=""/>
        <dsp:cNvSpPr/>
      </dsp:nvSpPr>
      <dsp:spPr>
        <a:xfrm>
          <a:off x="6304" y="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Narodziny w Tarsie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(ok. 8r.)</a:t>
          </a:r>
          <a:endParaRPr lang="pl-PL" sz="1200" kern="1200" dirty="0">
            <a:latin typeface="Georgia" pitchFamily="18" charset="0"/>
          </a:endParaRPr>
        </a:p>
      </dsp:txBody>
      <dsp:txXfrm>
        <a:off x="6304" y="0"/>
        <a:ext cx="1023048" cy="2503793"/>
      </dsp:txXfrm>
    </dsp:sp>
    <dsp:sp modelId="{F0392739-E444-495B-8BE9-515E6CD101CC}">
      <dsp:nvSpPr>
        <dsp:cNvPr id="0" name=""/>
        <dsp:cNvSpPr/>
      </dsp:nvSpPr>
      <dsp:spPr>
        <a:xfrm>
          <a:off x="204854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DABC18-E3F9-40D9-A322-610B2D876022}">
      <dsp:nvSpPr>
        <dsp:cNvPr id="0" name=""/>
        <dsp:cNvSpPr/>
      </dsp:nvSpPr>
      <dsp:spPr>
        <a:xfrm>
          <a:off x="1080505" y="375569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100" kern="1200" dirty="0" smtClean="0">
              <a:latin typeface="Georgia" pitchFamily="18" charset="0"/>
            </a:rPr>
            <a:t>Przeniesienie do Jerozolimy (ok. 28 r.)</a:t>
          </a:r>
          <a:endParaRPr lang="pl-PL" sz="1100" kern="1200" dirty="0">
            <a:latin typeface="Georgia" pitchFamily="18" charset="0"/>
          </a:endParaRPr>
        </a:p>
      </dsp:txBody>
      <dsp:txXfrm>
        <a:off x="1080505" y="3755690"/>
        <a:ext cx="1023048" cy="2503793"/>
      </dsp:txXfrm>
    </dsp:sp>
    <dsp:sp modelId="{64264EF1-DA6E-4DFB-82FE-FA7B71D4657A}">
      <dsp:nvSpPr>
        <dsp:cNvPr id="0" name=""/>
        <dsp:cNvSpPr/>
      </dsp:nvSpPr>
      <dsp:spPr>
        <a:xfrm>
          <a:off x="1279055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3EEEC-48BD-4AD9-98FD-28ED21B96CC6}">
      <dsp:nvSpPr>
        <dsp:cNvPr id="0" name=""/>
        <dsp:cNvSpPr/>
      </dsp:nvSpPr>
      <dsp:spPr>
        <a:xfrm>
          <a:off x="2154706" y="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Nawrócenie (ok. 35 r.)</a:t>
          </a:r>
          <a:endParaRPr lang="pl-PL" sz="1200" kern="1200" dirty="0">
            <a:latin typeface="Georgia" pitchFamily="18" charset="0"/>
          </a:endParaRPr>
        </a:p>
      </dsp:txBody>
      <dsp:txXfrm>
        <a:off x="2154706" y="0"/>
        <a:ext cx="1023048" cy="2503793"/>
      </dsp:txXfrm>
    </dsp:sp>
    <dsp:sp modelId="{CFE69D17-50FB-41B7-9BB7-3835E35CFE12}">
      <dsp:nvSpPr>
        <dsp:cNvPr id="0" name=""/>
        <dsp:cNvSpPr/>
      </dsp:nvSpPr>
      <dsp:spPr>
        <a:xfrm>
          <a:off x="2353256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714EB5-5B45-4321-9B4C-E499F1359493}">
      <dsp:nvSpPr>
        <dsp:cNvPr id="0" name=""/>
        <dsp:cNvSpPr/>
      </dsp:nvSpPr>
      <dsp:spPr>
        <a:xfrm>
          <a:off x="3228907" y="375569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I podróż misyjna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(45-48 r.)</a:t>
          </a:r>
          <a:endParaRPr lang="pl-PL" sz="1200" kern="1200" dirty="0">
            <a:latin typeface="Georgia" pitchFamily="18" charset="0"/>
          </a:endParaRPr>
        </a:p>
      </dsp:txBody>
      <dsp:txXfrm>
        <a:off x="3228907" y="3755690"/>
        <a:ext cx="1023048" cy="2503793"/>
      </dsp:txXfrm>
    </dsp:sp>
    <dsp:sp modelId="{EF409664-184A-4984-8BCC-F110D7F63E53}">
      <dsp:nvSpPr>
        <dsp:cNvPr id="0" name=""/>
        <dsp:cNvSpPr/>
      </dsp:nvSpPr>
      <dsp:spPr>
        <a:xfrm>
          <a:off x="3427457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4EB220-6AEA-4766-B26A-303A0B4E19FF}">
      <dsp:nvSpPr>
        <dsp:cNvPr id="0" name=""/>
        <dsp:cNvSpPr/>
      </dsp:nvSpPr>
      <dsp:spPr>
        <a:xfrm>
          <a:off x="4303108" y="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II podróż misyjna (50-52 r.)</a:t>
          </a:r>
          <a:endParaRPr lang="pl-PL" sz="1200" kern="1200" dirty="0">
            <a:latin typeface="Georgia" pitchFamily="18" charset="0"/>
          </a:endParaRPr>
        </a:p>
      </dsp:txBody>
      <dsp:txXfrm>
        <a:off x="4303108" y="0"/>
        <a:ext cx="1023048" cy="2503793"/>
      </dsp:txXfrm>
    </dsp:sp>
    <dsp:sp modelId="{E9F9B84A-10D4-48E6-BF34-C76E7B90EDBD}">
      <dsp:nvSpPr>
        <dsp:cNvPr id="0" name=""/>
        <dsp:cNvSpPr/>
      </dsp:nvSpPr>
      <dsp:spPr>
        <a:xfrm>
          <a:off x="4501659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F8119F-A890-4C4B-8A69-F76076A4670F}">
      <dsp:nvSpPr>
        <dsp:cNvPr id="0" name=""/>
        <dsp:cNvSpPr/>
      </dsp:nvSpPr>
      <dsp:spPr>
        <a:xfrm>
          <a:off x="5377310" y="375569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III podróż misyjna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(53-58 r.)</a:t>
          </a:r>
          <a:endParaRPr lang="pl-PL" sz="1200" kern="1200" dirty="0">
            <a:latin typeface="Georgia" pitchFamily="18" charset="0"/>
          </a:endParaRPr>
        </a:p>
      </dsp:txBody>
      <dsp:txXfrm>
        <a:off x="5377310" y="3755690"/>
        <a:ext cx="1023048" cy="2503793"/>
      </dsp:txXfrm>
    </dsp:sp>
    <dsp:sp modelId="{B0D77D36-8648-4D29-8C7F-9DADEA45AC83}">
      <dsp:nvSpPr>
        <dsp:cNvPr id="0" name=""/>
        <dsp:cNvSpPr/>
      </dsp:nvSpPr>
      <dsp:spPr>
        <a:xfrm>
          <a:off x="5575860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997F0E-A96A-4D7A-B376-1EC39E4C4075}">
      <dsp:nvSpPr>
        <dsp:cNvPr id="0" name=""/>
        <dsp:cNvSpPr/>
      </dsp:nvSpPr>
      <dsp:spPr>
        <a:xfrm>
          <a:off x="6451511" y="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Uwięzienie Pawła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(58 r.)</a:t>
          </a:r>
          <a:endParaRPr lang="pl-PL" sz="1200" kern="1200" dirty="0">
            <a:latin typeface="Georgia" pitchFamily="18" charset="0"/>
          </a:endParaRPr>
        </a:p>
      </dsp:txBody>
      <dsp:txXfrm>
        <a:off x="6451511" y="0"/>
        <a:ext cx="1023048" cy="2503793"/>
      </dsp:txXfrm>
    </dsp:sp>
    <dsp:sp modelId="{3EE0EFD6-2CE4-40DC-97D2-0CB9F96ADC1F}">
      <dsp:nvSpPr>
        <dsp:cNvPr id="0" name=""/>
        <dsp:cNvSpPr/>
      </dsp:nvSpPr>
      <dsp:spPr>
        <a:xfrm>
          <a:off x="6650061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F2A9AC-4D4D-4F08-9973-A78FB1CF33FB}">
      <dsp:nvSpPr>
        <dsp:cNvPr id="0" name=""/>
        <dsp:cNvSpPr/>
      </dsp:nvSpPr>
      <dsp:spPr>
        <a:xfrm>
          <a:off x="7525712" y="375569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Podróż do Rzymu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(60 r.)</a:t>
          </a:r>
          <a:endParaRPr lang="pl-PL" sz="1200" kern="1200" dirty="0">
            <a:latin typeface="Georgia" pitchFamily="18" charset="0"/>
          </a:endParaRPr>
        </a:p>
      </dsp:txBody>
      <dsp:txXfrm>
        <a:off x="7525712" y="3755690"/>
        <a:ext cx="1023048" cy="2503793"/>
      </dsp:txXfrm>
    </dsp:sp>
    <dsp:sp modelId="{52789321-6CC0-4754-B3E2-EFBD76EA0766}">
      <dsp:nvSpPr>
        <dsp:cNvPr id="0" name=""/>
        <dsp:cNvSpPr/>
      </dsp:nvSpPr>
      <dsp:spPr>
        <a:xfrm>
          <a:off x="7724262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0F8B04-70BC-48B1-BED9-2D96234227AC}">
      <dsp:nvSpPr>
        <dsp:cNvPr id="0" name=""/>
        <dsp:cNvSpPr/>
      </dsp:nvSpPr>
      <dsp:spPr>
        <a:xfrm>
          <a:off x="8599913" y="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Pobyt w więzieniu (61-63 r.)</a:t>
          </a:r>
          <a:endParaRPr lang="pl-PL" sz="1200" kern="1200" dirty="0">
            <a:latin typeface="Georgia" pitchFamily="18" charset="0"/>
          </a:endParaRPr>
        </a:p>
      </dsp:txBody>
      <dsp:txXfrm>
        <a:off x="8599913" y="0"/>
        <a:ext cx="1023048" cy="2503793"/>
      </dsp:txXfrm>
    </dsp:sp>
    <dsp:sp modelId="{DD73BC3B-AF76-480B-A1B1-5817CA442997}">
      <dsp:nvSpPr>
        <dsp:cNvPr id="0" name=""/>
        <dsp:cNvSpPr/>
      </dsp:nvSpPr>
      <dsp:spPr>
        <a:xfrm>
          <a:off x="8798463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4D0CEC-642D-486F-91B9-8FC1B38ACEA2}">
      <dsp:nvSpPr>
        <dsp:cNvPr id="0" name=""/>
        <dsp:cNvSpPr/>
      </dsp:nvSpPr>
      <dsp:spPr>
        <a:xfrm>
          <a:off x="9674114" y="3755690"/>
          <a:ext cx="1023048" cy="2503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Śmierć w Rzymie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kern="1200" dirty="0" smtClean="0">
              <a:latin typeface="Georgia" pitchFamily="18" charset="0"/>
            </a:rPr>
            <a:t>(67 r.)</a:t>
          </a:r>
          <a:endParaRPr lang="pl-PL" sz="1200" kern="1200" dirty="0">
            <a:latin typeface="Georgia" pitchFamily="18" charset="0"/>
          </a:endParaRPr>
        </a:p>
      </dsp:txBody>
      <dsp:txXfrm>
        <a:off x="9674114" y="3755690"/>
        <a:ext cx="1023048" cy="2503793"/>
      </dsp:txXfrm>
    </dsp:sp>
    <dsp:sp modelId="{31222F12-858C-4C95-8D6F-64499F208C7A}">
      <dsp:nvSpPr>
        <dsp:cNvPr id="0" name=""/>
        <dsp:cNvSpPr/>
      </dsp:nvSpPr>
      <dsp:spPr>
        <a:xfrm>
          <a:off x="9872665" y="2816767"/>
          <a:ext cx="625948" cy="625948"/>
        </a:xfrm>
        <a:prstGeom prst="ellipse">
          <a:avLst/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</a:t>
            </a:r>
            <a:r>
              <a:rPr lang="pl-PL" sz="60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LEKCJI 7</a:t>
            </a:r>
            <a:endParaRPr lang="pl-PL" sz="60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PAWEŁ</a:t>
            </a:r>
          </a:p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NIESTRUDZONY GŁOSICIEL DOBREJ NOWINY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basilica-645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15389" y="-3429000"/>
            <a:ext cx="13716000" cy="10287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179005"/>
            <a:ext cx="12570940" cy="1301579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484094" y="4415616"/>
            <a:ext cx="12676094" cy="20493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PAWEŁ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NIESTRUDZONY GŁOSICIEL DOBREJ NOWINY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-378940" y="232757"/>
            <a:ext cx="12570940" cy="9144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0" y="299258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ŻYCIE ŚWIĘTEGO PAWŁA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  <p:graphicFrame>
        <p:nvGraphicFramePr>
          <p:cNvPr id="82" name="Diagram 81"/>
          <p:cNvGraphicFramePr/>
          <p:nvPr/>
        </p:nvGraphicFramePr>
        <p:xfrm>
          <a:off x="299258" y="831273"/>
          <a:ext cx="11892742" cy="62594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-378940" y="232757"/>
            <a:ext cx="12570940" cy="9144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0" y="282632"/>
            <a:ext cx="1219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LISTY ŚWIĘTEGO PAWŁA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0" name="Prostokąt 49"/>
          <p:cNvSpPr/>
          <p:nvPr/>
        </p:nvSpPr>
        <p:spPr>
          <a:xfrm>
            <a:off x="515390" y="1355448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1" name="Prostokąt 50"/>
          <p:cNvSpPr/>
          <p:nvPr/>
        </p:nvSpPr>
        <p:spPr>
          <a:xfrm>
            <a:off x="518161" y="2821259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Drugi list do Koryntian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2" name="Prostokąt 51"/>
          <p:cNvSpPr/>
          <p:nvPr/>
        </p:nvSpPr>
        <p:spPr>
          <a:xfrm>
            <a:off x="501535" y="3569405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List do Galatów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3" name="Prostokąt 52"/>
          <p:cNvSpPr/>
          <p:nvPr/>
        </p:nvSpPr>
        <p:spPr>
          <a:xfrm>
            <a:off x="484910" y="4334175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List do Efezjan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4" name="Prostokąt 53"/>
          <p:cNvSpPr/>
          <p:nvPr/>
        </p:nvSpPr>
        <p:spPr>
          <a:xfrm>
            <a:off x="484910" y="5082319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List do </a:t>
            </a:r>
            <a:r>
              <a:rPr lang="pl-PL" sz="2800" dirty="0" err="1" smtClean="0">
                <a:latin typeface="Georgia" pitchFamily="18" charset="0"/>
              </a:rPr>
              <a:t>Filipian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5" name="Prostokąt 54"/>
          <p:cNvSpPr/>
          <p:nvPr/>
        </p:nvSpPr>
        <p:spPr>
          <a:xfrm>
            <a:off x="6536575" y="2106365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Pierwszy list do </a:t>
            </a:r>
            <a:r>
              <a:rPr lang="pl-PL" sz="2800" dirty="0" err="1" smtClean="0">
                <a:latin typeface="Georgia" pitchFamily="18" charset="0"/>
              </a:rPr>
              <a:t>Tesaloniczan</a:t>
            </a:r>
            <a:r>
              <a:rPr lang="pl-PL" sz="2800" dirty="0" smtClean="0">
                <a:latin typeface="Georgia" pitchFamily="18" charset="0"/>
              </a:rPr>
              <a:t> 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6" name="Prostokąt 55"/>
          <p:cNvSpPr/>
          <p:nvPr/>
        </p:nvSpPr>
        <p:spPr>
          <a:xfrm>
            <a:off x="6536575" y="2821259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Drugi list do </a:t>
            </a:r>
            <a:r>
              <a:rPr lang="pl-PL" sz="2800" dirty="0" err="1" smtClean="0">
                <a:latin typeface="Georgia" pitchFamily="18" charset="0"/>
              </a:rPr>
              <a:t>Tesaloniczan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7" name="Prostokąt 56"/>
          <p:cNvSpPr/>
          <p:nvPr/>
        </p:nvSpPr>
        <p:spPr>
          <a:xfrm>
            <a:off x="6536574" y="3552779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Pierwszy list do Tymoteusza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8" name="Prostokąt 57"/>
          <p:cNvSpPr/>
          <p:nvPr/>
        </p:nvSpPr>
        <p:spPr>
          <a:xfrm>
            <a:off x="6553200" y="4300924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Drugi list do Tymoteusza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59" name="Prostokąt 58"/>
          <p:cNvSpPr/>
          <p:nvPr/>
        </p:nvSpPr>
        <p:spPr>
          <a:xfrm>
            <a:off x="6553200" y="5032445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List do Tytusa  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60" name="Prostokąt 59"/>
          <p:cNvSpPr/>
          <p:nvPr/>
        </p:nvSpPr>
        <p:spPr>
          <a:xfrm>
            <a:off x="501536" y="2089738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Pierwszy list do Koryntian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61" name="Prostokąt 60"/>
          <p:cNvSpPr/>
          <p:nvPr/>
        </p:nvSpPr>
        <p:spPr>
          <a:xfrm>
            <a:off x="6536575" y="1374844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List do </a:t>
            </a:r>
            <a:r>
              <a:rPr lang="pl-PL" sz="2800" dirty="0" err="1" smtClean="0">
                <a:latin typeface="Georgia" pitchFamily="18" charset="0"/>
              </a:rPr>
              <a:t>Kolosan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62" name="Prostokąt 61"/>
          <p:cNvSpPr/>
          <p:nvPr/>
        </p:nvSpPr>
        <p:spPr>
          <a:xfrm>
            <a:off x="3591099" y="5827696"/>
            <a:ext cx="5153891" cy="6063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itchFamily="18" charset="0"/>
              </a:rPr>
              <a:t>List do </a:t>
            </a:r>
            <a:r>
              <a:rPr lang="pl-PL" sz="2800" dirty="0" err="1" smtClean="0">
                <a:latin typeface="Georgia" pitchFamily="18" charset="0"/>
              </a:rPr>
              <a:t>Filemona</a:t>
            </a:r>
            <a:endParaRPr lang="pl-PL" sz="2800" dirty="0">
              <a:latin typeface="Georgia" pitchFamily="18" charset="0"/>
            </a:endParaRPr>
          </a:p>
        </p:txBody>
      </p:sp>
      <p:sp>
        <p:nvSpPr>
          <p:cNvPr id="63" name="pole tekstowe 62"/>
          <p:cNvSpPr txBox="1"/>
          <p:nvPr/>
        </p:nvSpPr>
        <p:spPr>
          <a:xfrm>
            <a:off x="548640" y="1396538"/>
            <a:ext cx="5104015" cy="53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List do Rzymian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5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6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build="allAtOnce" animBg="1"/>
      <p:bldP spid="52" grpId="0" build="allAtOnce" animBg="1"/>
      <p:bldP spid="53" grpId="0" build="allAtOnce" animBg="1"/>
      <p:bldP spid="54" grpId="0" build="allAtOnce" animBg="1"/>
      <p:bldP spid="55" grpId="0" build="allAtOnce" animBg="1"/>
      <p:bldP spid="56" grpId="0" build="allAtOnce" animBg="1"/>
      <p:bldP spid="57" grpId="0" build="allAtOnce" animBg="1"/>
      <p:bldP spid="58" grpId="0" build="allAtOnce" animBg="1"/>
      <p:bldP spid="59" grpId="0" build="allAtOnce" animBg="1"/>
      <p:bldP spid="60" grpId="0" build="allAtOnce" animBg="1"/>
      <p:bldP spid="61" grpId="0" build="allAtOnce" animBg="1"/>
      <p:bldP spid="62" grpId="0" build="allAtOnce" animBg="1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24-27.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41-47.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195</Words>
  <Application>Microsoft Office PowerPoint</Application>
  <PresentationFormat>Niestandardowy</PresentationFormat>
  <Paragraphs>51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43</cp:revision>
  <dcterms:created xsi:type="dcterms:W3CDTF">2017-07-14T09:59:13Z</dcterms:created>
  <dcterms:modified xsi:type="dcterms:W3CDTF">2017-09-26T19:33:03Z</dcterms:modified>
</cp:coreProperties>
</file>