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3" r:id="rId8"/>
    <p:sldId id="261" r:id="rId9"/>
  </p:sldIdLst>
  <p:sldSz cx="12192000" cy="6858000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1668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92B6EB-0375-4E8C-93E4-D5679619CCFD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BA489-13A0-4163-8AB7-CAF21E219C4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76615-3396-44F4-954A-B645218FC296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B28C6-A166-4776-AA5F-EC0FD295741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2BC3E-4BBA-441D-8111-97D300D0F2B8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897D1-BAF8-42B5-9323-62B8AA24C88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66310-1075-468D-BEF5-5F751F807B79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A2870-1DAB-4868-85A5-0C2FD5CA68C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40F4F-E4B6-4BC3-9D53-E320E6A93354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59D4A-DFE4-409E-B4AE-216DD35951D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D08D6-C11E-4008-BDEC-B4FC5B6DC034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4A008-ABDD-40E3-8EFC-FA19DA502BC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C5D8A-267D-46EF-B266-A439C92C48D8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BBB23-3DCF-4712-BF3B-96299F22A03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8FDA9-FC3C-445C-81E2-77311C09FA47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ED8AB-847C-44D9-BD9C-0F8669F3D4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FE8E8-69DA-4BE8-BB5F-743849870C7A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A16AD-4D37-4379-8A58-B8963BE382D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D5FFD-3AC6-4D3A-98FD-3AB1C3D46BA2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17103-8B01-4E8F-96D4-BD09E47998E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058FC-8B27-4B88-B2FF-B90E38EF4E92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E773B-5B06-4892-83AA-DFB033A7113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D6E6F2-D147-4F94-890A-12C8BAD24459}" type="datetimeFigureOut">
              <a:rPr lang="pl-PL"/>
              <a:pPr>
                <a:defRPr/>
              </a:pPr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0AEA3B-77A6-4840-8401-C86D7F760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sz="6000" baseline="3000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sz="6000" baseline="30000" smtClean="0">
                <a:latin typeface="Arial" charset="0"/>
                <a:ea typeface="Fira Sans" pitchFamily="34" charset="0"/>
                <a:cs typeface="Arial" charset="0"/>
              </a:rPr>
              <a:t>DO LEKCJI 1</a:t>
            </a:r>
          </a:p>
          <a:p>
            <a:pPr eaLnBrk="1" hangingPunct="1"/>
            <a:endParaRPr lang="pl-PL" sz="6000" baseline="3000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370046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/>
              <a:t>CZYM JEST PRZYJAŹŃ?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boys-17328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74788"/>
            <a:ext cx="12499975" cy="833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88913" y="3763963"/>
            <a:ext cx="12569826" cy="2011362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1524000" y="428466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</a:rPr>
              <a:t>CZYM JEST PRZYJAŹŃ?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</a:rPr>
              <a:t>WEDŁUG MĄDROŚCI SYRACHA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team-spirit-24471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54188"/>
            <a:ext cx="12453938" cy="1008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</a:p>
        </p:txBody>
      </p:sp>
      <p:sp>
        <p:nvSpPr>
          <p:cNvPr id="8" name="Prostokąt 7"/>
          <p:cNvSpPr/>
          <p:nvPr/>
        </p:nvSpPr>
        <p:spPr>
          <a:xfrm>
            <a:off x="1270000" y="1401763"/>
            <a:ext cx="9559925" cy="235108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449388" y="1627188"/>
            <a:ext cx="10742612" cy="2495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„Jeżeli chcesz mieć przyjaciela,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Zdobądź go po próbie,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a</a:t>
            </a:r>
            <a:r>
              <a:rPr lang="pl-PL" sz="6600" baseline="300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 </a:t>
            </a:r>
            <a:r>
              <a:rPr lang="pl-PL" sz="66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niezbyt szybko mu zaufaj!” </a:t>
            </a:r>
            <a:r>
              <a:rPr lang="pl-PL" sz="6600" baseline="30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Syr</a:t>
            </a:r>
            <a:r>
              <a:rPr lang="pl-PL" sz="66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 6, 7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rzysztof\Desktop\sword-21409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4475" y="0"/>
            <a:ext cx="12436475" cy="828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</a:p>
        </p:txBody>
      </p:sp>
      <p:sp>
        <p:nvSpPr>
          <p:cNvPr id="8" name="Prostokąt 7"/>
          <p:cNvSpPr/>
          <p:nvPr/>
        </p:nvSpPr>
        <p:spPr>
          <a:xfrm>
            <a:off x="3771900" y="3821113"/>
            <a:ext cx="9105900" cy="15462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019550" y="4037013"/>
            <a:ext cx="8172450" cy="1724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6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„Wierny przyjaciel potężną obroną” </a:t>
            </a:r>
            <a:r>
              <a:rPr lang="pl-PL" sz="6600" baseline="30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Syr</a:t>
            </a:r>
            <a:r>
              <a:rPr lang="pl-PL" sz="66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+mn-cs"/>
              </a:rPr>
              <a:t> 6, 14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Krzysztof\Desktop\treasure-chest-6198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6325" cy="833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</a:p>
        </p:txBody>
      </p:sp>
      <p:sp>
        <p:nvSpPr>
          <p:cNvPr id="8" name="Prostokąt 7"/>
          <p:cNvSpPr/>
          <p:nvPr/>
        </p:nvSpPr>
        <p:spPr>
          <a:xfrm>
            <a:off x="5438775" y="4376738"/>
            <a:ext cx="7067550" cy="153828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6"/>
          <p:cNvSpPr txBox="1">
            <a:spLocks noChangeArrowheads="1"/>
          </p:cNvSpPr>
          <p:nvPr/>
        </p:nvSpPr>
        <p:spPr bwMode="auto">
          <a:xfrm>
            <a:off x="5700713" y="4619625"/>
            <a:ext cx="6805612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6600" baseline="30000">
                <a:solidFill>
                  <a:schemeClr val="bg1"/>
                </a:solidFill>
                <a:latin typeface="Georgia" pitchFamily="18" charset="0"/>
              </a:rPr>
              <a:t>„…kto go znalazł, skarb znalazł”. Syr 6, 14</a:t>
            </a:r>
          </a:p>
          <a:p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Krzysztof\Desktop\money-2179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14463" y="-1677988"/>
            <a:ext cx="15020926" cy="994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2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</a:p>
        </p:txBody>
      </p:sp>
      <p:sp>
        <p:nvSpPr>
          <p:cNvPr id="8" name="Prostokąt 7"/>
          <p:cNvSpPr/>
          <p:nvPr/>
        </p:nvSpPr>
        <p:spPr>
          <a:xfrm>
            <a:off x="461963" y="1347788"/>
            <a:ext cx="11234737" cy="34099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5" name="pole tekstowe 9"/>
          <p:cNvSpPr txBox="1">
            <a:spLocks noChangeArrowheads="1"/>
          </p:cNvSpPr>
          <p:nvPr/>
        </p:nvSpPr>
        <p:spPr bwMode="auto">
          <a:xfrm>
            <a:off x="784225" y="1524000"/>
            <a:ext cx="10675938" cy="489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600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„Za wiernego przyjaciela nie ma odpłaty ani równej wagi za wielką jego wartość”. Syr 6, 15 </a:t>
            </a:r>
            <a:endParaRPr lang="pl-PL" sz="6000" baseline="30000">
              <a:solidFill>
                <a:schemeClr val="bg1"/>
              </a:solidFill>
              <a:latin typeface="Georgia" pitchFamily="18" charset="0"/>
              <a:cs typeface="Aharoni" pitchFamily="2" charset="-79"/>
            </a:endParaRPr>
          </a:p>
          <a:p>
            <a:endParaRPr lang="pl-PL" sz="6600">
              <a:latin typeface="Adobe Garamond Pro" pitchFamily="18" charset="-18"/>
            </a:endParaRPr>
          </a:p>
          <a:p>
            <a:endParaRPr lang="pl-PL" sz="6600">
              <a:latin typeface="Adobe Garamond Pro" pitchFamily="18" charset="-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Krzysztof\Desktop\medications-3424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5313"/>
            <a:ext cx="12344400" cy="822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</a:p>
        </p:txBody>
      </p:sp>
      <p:sp>
        <p:nvSpPr>
          <p:cNvPr id="8" name="Prostokąt 7"/>
          <p:cNvSpPr/>
          <p:nvPr/>
        </p:nvSpPr>
        <p:spPr>
          <a:xfrm>
            <a:off x="1000125" y="1454150"/>
            <a:ext cx="10058400" cy="2925763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199" name="pole tekstowe 6"/>
          <p:cNvSpPr txBox="1">
            <a:spLocks noChangeArrowheads="1"/>
          </p:cNvSpPr>
          <p:nvPr/>
        </p:nvSpPr>
        <p:spPr bwMode="auto">
          <a:xfrm>
            <a:off x="1235075" y="1887538"/>
            <a:ext cx="9666288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600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„Wierny przyjaciel jest lekarstwem życia”</a:t>
            </a:r>
            <a:r>
              <a:rPr lang="pl-PL" sz="6000" i="1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. </a:t>
            </a:r>
            <a:r>
              <a:rPr lang="pl-PL" sz="600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Syr 6, 16</a:t>
            </a:r>
            <a:endParaRPr lang="pl-PL" sz="6000" baseline="30000">
              <a:solidFill>
                <a:schemeClr val="bg1"/>
              </a:solidFill>
              <a:latin typeface="Georgia" pitchFamily="18" charset="0"/>
              <a:cs typeface="Aharoni" pitchFamily="2" charset="-79"/>
            </a:endParaRPr>
          </a:p>
          <a:p>
            <a:endParaRPr lang="pl-PL" sz="6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921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6</a:t>
            </a:r>
          </a:p>
        </p:txBody>
      </p:sp>
      <p:sp>
        <p:nvSpPr>
          <p:cNvPr id="9221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000" b="1" baseline="30000"/>
              <a:t>BIBLIOGRAFIA</a:t>
            </a:r>
          </a:p>
          <a:p>
            <a:endParaRPr lang="pl-PL" sz="3600" baseline="30000"/>
          </a:p>
          <a:p>
            <a:r>
              <a:rPr lang="pl-PL" sz="3200" i="1" baseline="30000"/>
              <a:t>Jestem chrześcijaninem. Podręcznik dla klasy czwartej szkoły podstawowej,</a:t>
            </a:r>
            <a:r>
              <a:rPr lang="pl-PL" sz="3200" baseline="30000"/>
              <a:t> red. ks. prof. J. Szpet, D. Jackowiak. Wydawnictwo Święty Wojciech, Poznań 2011, s. 8-11.</a:t>
            </a:r>
          </a:p>
          <a:p>
            <a:endParaRPr lang="pl-PL" sz="3200" baseline="30000"/>
          </a:p>
          <a:p>
            <a:r>
              <a:rPr lang="pl-PL" sz="3200" i="1" baseline="30000"/>
              <a:t>Jestem chrześcijaninem. Poradnik metodyczny. Czwartaa klasa szkoły podstawowej,</a:t>
            </a:r>
            <a:br>
              <a:rPr lang="pl-PL" sz="3200" i="1" baseline="30000"/>
            </a:br>
            <a:r>
              <a:rPr lang="pl-PL" sz="3200" baseline="30000"/>
              <a:t>red. ks. prof. J. Szpet, D. Jackowiak. Wydawnictwo Święty Wojciech, Poznań 2011, s. 11-12.</a:t>
            </a:r>
          </a:p>
          <a:p>
            <a:endParaRPr lang="pl-PL" sz="4000" baseline="30000"/>
          </a:p>
          <a:p>
            <a:r>
              <a:rPr lang="pl-PL" sz="4000" b="1" baseline="30000"/>
              <a:t>FOTOGRAFIE</a:t>
            </a:r>
          </a:p>
          <a:p>
            <a:endParaRPr lang="pl-PL" sz="3200" baseline="30000"/>
          </a:p>
          <a:p>
            <a:r>
              <a:rPr lang="pl-PL" sz="3200" baseline="30000"/>
              <a:t>pixabay.com</a:t>
            </a:r>
          </a:p>
          <a:p>
            <a:r>
              <a:rPr 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145</Words>
  <Application>Microsoft Office PowerPoint</Application>
  <PresentationFormat>Niestandardowy</PresentationFormat>
  <Paragraphs>28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6" baseType="lpstr">
      <vt:lpstr>Arial</vt:lpstr>
      <vt:lpstr>Calibri Light</vt:lpstr>
      <vt:lpstr>Calibri</vt:lpstr>
      <vt:lpstr>Fira Sans</vt:lpstr>
      <vt:lpstr>Georgia</vt:lpstr>
      <vt:lpstr>Aharoni</vt:lpstr>
      <vt:lpstr>Adobe Garamond Pro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33</cp:revision>
  <dcterms:created xsi:type="dcterms:W3CDTF">2017-07-14T09:59:13Z</dcterms:created>
  <dcterms:modified xsi:type="dcterms:W3CDTF">2017-09-09T21:16:36Z</dcterms:modified>
</cp:coreProperties>
</file>