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2" r:id="rId4"/>
    <p:sldId id="263" r:id="rId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38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WIELKI POST – CZAS NAWRÓCENIA</a:t>
            </a:r>
          </a:p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O MODLITWIE, POŚCIE I JAŁMUŻNIE WIELKOPOSTNEJ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in-6405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26141"/>
            <a:ext cx="12606528" cy="8415528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457199" y="672353"/>
            <a:ext cx="11295529" cy="2097741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91671" y="776615"/>
            <a:ext cx="1137172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Środą popielcową 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rozpoczęliśmy </a:t>
            </a:r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Wielki Post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, który jest czasem odwrócenia się od swoich grzechów – nawrócenia i poprawy.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Chcemy go dobrze przeżyć, by przygotować się na radosne spotkanie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ze Zmartwychwstałym Jezusem.</a:t>
            </a:r>
          </a:p>
          <a:p>
            <a:endParaRPr lang="pl-PL" sz="2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rostokąt 12"/>
          <p:cNvSpPr/>
          <p:nvPr/>
        </p:nvSpPr>
        <p:spPr>
          <a:xfrm>
            <a:off x="428625" y="3438525"/>
            <a:ext cx="2924175" cy="145732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rostokąt 7"/>
          <p:cNvSpPr/>
          <p:nvPr/>
        </p:nvSpPr>
        <p:spPr>
          <a:xfrm>
            <a:off x="430305" y="322731"/>
            <a:ext cx="11295529" cy="78956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0" y="378372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Aby dobrze przeżyć Wielki </a:t>
            </a:r>
            <a:r>
              <a:rPr lang="pl-PL" sz="3600" b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Post pamiętaj </a:t>
            </a:r>
            <a:r>
              <a:rPr lang="pl-PL" sz="36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o:</a:t>
            </a:r>
            <a:endParaRPr lang="pl-PL" sz="36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  <p:pic>
        <p:nvPicPr>
          <p:cNvPr id="3074" name="Picture 2" descr="C:\Users\Krzysztof\Desktop\rosary-1211064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7037" y="1424849"/>
            <a:ext cx="2925763" cy="1719262"/>
          </a:xfrm>
          <a:prstGeom prst="rect">
            <a:avLst/>
          </a:prstGeom>
          <a:noFill/>
        </p:spPr>
      </p:pic>
      <p:pic>
        <p:nvPicPr>
          <p:cNvPr id="3075" name="Picture 3" descr="C:\Users\Krzysztof\Desktop\begging-1922612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62499" y="934108"/>
            <a:ext cx="2943596" cy="2210003"/>
          </a:xfrm>
          <a:prstGeom prst="rect">
            <a:avLst/>
          </a:prstGeom>
          <a:noFill/>
        </p:spPr>
      </p:pic>
      <p:pic>
        <p:nvPicPr>
          <p:cNvPr id="3077" name="Picture 5" descr="C:\Users\Krzysztof\Desktop\pick-and-mix-171342_960_7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56954" y="1408180"/>
            <a:ext cx="2468880" cy="1735931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>
          <a:xfrm>
            <a:off x="442819" y="3470778"/>
            <a:ext cx="28670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MODLITWIE</a:t>
            </a:r>
          </a:p>
          <a:p>
            <a:pPr algn="ctr"/>
            <a:endParaRPr lang="pl-PL" sz="12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dirty="0" smtClean="0">
                <a:solidFill>
                  <a:schemeClr val="bg1"/>
                </a:solidFill>
                <a:latin typeface="Georgia" pitchFamily="18" charset="0"/>
              </a:rPr>
              <a:t>Dzięki niej jesteś blisko kochającego Boga.</a:t>
            </a:r>
            <a:endParaRPr lang="pl-PL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4762499" y="3438525"/>
            <a:ext cx="3019425" cy="22860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4800784" y="3484364"/>
            <a:ext cx="2867025" cy="2240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JAŁMUŻNIE</a:t>
            </a:r>
          </a:p>
          <a:p>
            <a:pPr algn="ctr"/>
            <a:endParaRPr lang="pl-PL" sz="12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dirty="0" smtClean="0">
                <a:solidFill>
                  <a:schemeClr val="bg1"/>
                </a:solidFill>
                <a:latin typeface="Georgia" pitchFamily="18" charset="0"/>
              </a:rPr>
              <a:t>Przez wspieranie potrzebujących, dzielenie się różnymi dobrami uczysz się prawdziwej miłości do bliźniego.</a:t>
            </a:r>
            <a:endParaRPr lang="pl-PL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9257270" y="3438525"/>
            <a:ext cx="2514600" cy="2752724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9163609" y="3440000"/>
            <a:ext cx="2562225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POŚCIE</a:t>
            </a:r>
          </a:p>
          <a:p>
            <a:pPr algn="ctr"/>
            <a:endParaRPr lang="pl-PL" sz="12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dirty="0" smtClean="0">
                <a:solidFill>
                  <a:schemeClr val="bg1"/>
                </a:solidFill>
                <a:latin typeface="Georgia" pitchFamily="18" charset="0"/>
              </a:rPr>
              <a:t>Dzięki odmówieniu sobie jakieś przyjemności lub rezygnacji z jakiegoś dobra zauważysz, </a:t>
            </a:r>
          </a:p>
          <a:p>
            <a:pPr algn="ctr"/>
            <a:r>
              <a:rPr lang="pl-PL" dirty="0" smtClean="0">
                <a:solidFill>
                  <a:schemeClr val="bg1"/>
                </a:solidFill>
                <a:latin typeface="Georgia" pitchFamily="18" charset="0"/>
              </a:rPr>
              <a:t>co jest naprawdę </a:t>
            </a:r>
            <a:br>
              <a:rPr lang="pl-PL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dirty="0" smtClean="0">
                <a:solidFill>
                  <a:schemeClr val="bg1"/>
                </a:solidFill>
                <a:latin typeface="Georgia" pitchFamily="18" charset="0"/>
              </a:rPr>
              <a:t>w twoim życiu ważne.</a:t>
            </a:r>
            <a:endParaRPr lang="pl-PL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  <p:bldP spid="15" grpId="0" build="allAtOnce"/>
      <p:bldP spid="17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5322" y="669560"/>
            <a:ext cx="1089421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6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drugiej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92-95.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156-161.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154</Words>
  <Application>Microsoft Office PowerPoint</Application>
  <PresentationFormat>Niestandardowy</PresentationFormat>
  <Paragraphs>32</Paragraphs>
  <Slides>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</vt:i4>
      </vt:variant>
    </vt:vector>
  </HeadingPairs>
  <TitlesOfParts>
    <vt:vector size="5" baseType="lpstr">
      <vt:lpstr>Motyw pakietu Office</vt:lpstr>
      <vt:lpstr>Slajd 1</vt:lpstr>
      <vt:lpstr>Slajd 2</vt:lpstr>
      <vt:lpstr>Slajd 3</vt:lpstr>
      <vt:lpstr>Slajd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42</cp:revision>
  <dcterms:created xsi:type="dcterms:W3CDTF">2017-07-14T09:59:13Z</dcterms:created>
  <dcterms:modified xsi:type="dcterms:W3CDTF">2018-02-19T15:36:24Z</dcterms:modified>
</cp:coreProperties>
</file>